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3"/>
  </p:notesMasterIdLst>
  <p:handoutMasterIdLst>
    <p:handoutMasterId r:id="rId14"/>
  </p:handoutMasterIdLst>
  <p:sldIdLst>
    <p:sldId id="259" r:id="rId5"/>
    <p:sldId id="269" r:id="rId6"/>
    <p:sldId id="268" r:id="rId7"/>
    <p:sldId id="270" r:id="rId8"/>
    <p:sldId id="276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  <a:srgbClr val="6666FF"/>
    <a:srgbClr val="FF8A3B"/>
    <a:srgbClr val="FF9966"/>
    <a:srgbClr val="FF6600"/>
    <a:srgbClr val="FF1D1D"/>
    <a:srgbClr val="A01308"/>
    <a:srgbClr val="B00000"/>
    <a:srgbClr val="CC0000"/>
    <a:srgbClr val="FF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6EFB1-AA43-423A-8215-721524D54D3D}" type="doc">
      <dgm:prSet loTypeId="urn:microsoft.com/office/officeart/2005/8/layout/orgChart1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de-AT"/>
        </a:p>
      </dgm:t>
    </dgm:pt>
    <dgm:pt modelId="{A36A95C7-B666-4F33-8B8B-2D34066BC1EA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2400" dirty="0" smtClean="0"/>
            <a:t>Demonstrator</a:t>
          </a:r>
          <a:endParaRPr lang="de-AT" sz="2400" dirty="0"/>
        </a:p>
      </dgm:t>
    </dgm:pt>
    <dgm:pt modelId="{85C4F186-3236-494A-9BDB-C9B77C2585EE}" type="parTrans" cxnId="{93BC9610-8774-4909-B87A-AAC2EE682CE0}">
      <dgm:prSet/>
      <dgm:spPr/>
      <dgm:t>
        <a:bodyPr/>
        <a:lstStyle/>
        <a:p>
          <a:endParaRPr lang="de-AT"/>
        </a:p>
      </dgm:t>
    </dgm:pt>
    <dgm:pt modelId="{4AB45E95-61CE-48A8-9CF5-39121600D6B0}" type="sibTrans" cxnId="{93BC9610-8774-4909-B87A-AAC2EE682CE0}">
      <dgm:prSet/>
      <dgm:spPr/>
      <dgm:t>
        <a:bodyPr/>
        <a:lstStyle/>
        <a:p>
          <a:endParaRPr lang="de-AT"/>
        </a:p>
      </dgm:t>
    </dgm:pt>
    <dgm:pt modelId="{182821C5-229E-49F7-B1A4-10BCC29C6FD1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2000" dirty="0" smtClean="0"/>
            <a:t>µC</a:t>
          </a:r>
          <a:endParaRPr lang="de-AT" sz="2000" dirty="0"/>
        </a:p>
      </dgm:t>
    </dgm:pt>
    <dgm:pt modelId="{5E673A11-8AC5-4388-8286-38B5E11991B9}" type="parTrans" cxnId="{71D93836-EEB4-44DF-ACDC-D11F95B5B5FE}">
      <dgm:prSet/>
      <dgm:spPr/>
      <dgm:t>
        <a:bodyPr/>
        <a:lstStyle/>
        <a:p>
          <a:endParaRPr lang="de-AT"/>
        </a:p>
      </dgm:t>
    </dgm:pt>
    <dgm:pt modelId="{E829B68C-DA34-4700-BA0C-CB9BEF1188A4}" type="sibTrans" cxnId="{71D93836-EEB4-44DF-ACDC-D11F95B5B5FE}">
      <dgm:prSet/>
      <dgm:spPr/>
      <dgm:t>
        <a:bodyPr/>
        <a:lstStyle/>
        <a:p>
          <a:endParaRPr lang="de-AT"/>
        </a:p>
      </dgm:t>
    </dgm:pt>
    <dgm:pt modelId="{12266803-9588-48C4-817E-4D5B2A85D407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2000" dirty="0" err="1" smtClean="0"/>
            <a:t>stepper</a:t>
          </a:r>
          <a:r>
            <a:rPr lang="de-AT" sz="2000" dirty="0" smtClean="0"/>
            <a:t> </a:t>
          </a:r>
          <a:r>
            <a:rPr lang="de-AT" sz="2000" dirty="0" err="1" smtClean="0"/>
            <a:t>motors</a:t>
          </a:r>
          <a:endParaRPr lang="de-AT" sz="2000" dirty="0"/>
        </a:p>
      </dgm:t>
    </dgm:pt>
    <dgm:pt modelId="{8E35A9EC-D8CF-4C01-8AEB-768B31923168}" type="parTrans" cxnId="{F05E1912-7537-4D65-A3BE-AD2FECEC5F1F}">
      <dgm:prSet/>
      <dgm:spPr/>
      <dgm:t>
        <a:bodyPr/>
        <a:lstStyle/>
        <a:p>
          <a:endParaRPr lang="de-AT"/>
        </a:p>
      </dgm:t>
    </dgm:pt>
    <dgm:pt modelId="{DBE58649-959C-4C5C-8555-03C54FEF37A7}" type="sibTrans" cxnId="{F05E1912-7537-4D65-A3BE-AD2FECEC5F1F}">
      <dgm:prSet/>
      <dgm:spPr/>
      <dgm:t>
        <a:bodyPr/>
        <a:lstStyle/>
        <a:p>
          <a:endParaRPr lang="de-AT"/>
        </a:p>
      </dgm:t>
    </dgm:pt>
    <dgm:pt modelId="{509A6CFE-4785-49B7-9002-DF695FEB43AF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2000" dirty="0" err="1" smtClean="0"/>
            <a:t>sensor</a:t>
          </a:r>
          <a:endParaRPr lang="de-AT" sz="2000" dirty="0"/>
        </a:p>
      </dgm:t>
    </dgm:pt>
    <dgm:pt modelId="{8D4B5813-A1BE-4E62-AB90-2BF8845A02FA}" type="parTrans" cxnId="{243384E9-1FE0-46EC-9D1B-F2A9985BE00A}">
      <dgm:prSet/>
      <dgm:spPr/>
      <dgm:t>
        <a:bodyPr/>
        <a:lstStyle/>
        <a:p>
          <a:endParaRPr lang="de-AT"/>
        </a:p>
      </dgm:t>
    </dgm:pt>
    <dgm:pt modelId="{FC603FB0-A5DB-4A98-B8C4-C0768A806EBA}" type="sibTrans" cxnId="{243384E9-1FE0-46EC-9D1B-F2A9985BE00A}">
      <dgm:prSet/>
      <dgm:spPr/>
      <dgm:t>
        <a:bodyPr/>
        <a:lstStyle/>
        <a:p>
          <a:endParaRPr lang="de-AT"/>
        </a:p>
      </dgm:t>
    </dgm:pt>
    <dgm:pt modelId="{C368F343-6E1C-4D5B-B157-A574841B8A39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err="1" smtClean="0"/>
            <a:t>measures</a:t>
          </a:r>
          <a:r>
            <a:rPr lang="de-AT" sz="1800" dirty="0" smtClean="0"/>
            <a:t> </a:t>
          </a:r>
          <a:r>
            <a:rPr lang="de-AT" sz="1800" dirty="0" err="1" smtClean="0"/>
            <a:t>magnetic</a:t>
          </a:r>
          <a:r>
            <a:rPr lang="de-AT" sz="1800" dirty="0" smtClean="0"/>
            <a:t> </a:t>
          </a:r>
          <a:r>
            <a:rPr lang="de-AT" sz="1800" dirty="0" err="1" smtClean="0"/>
            <a:t>field</a:t>
          </a:r>
          <a:endParaRPr lang="de-AT" sz="1800" dirty="0"/>
        </a:p>
      </dgm:t>
    </dgm:pt>
    <dgm:pt modelId="{3AECAFA7-8487-4CC4-954B-B9C66DFA42AA}" type="parTrans" cxnId="{46C472A7-3024-4FC9-977F-8B0642DBF478}">
      <dgm:prSet/>
      <dgm:spPr/>
      <dgm:t>
        <a:bodyPr/>
        <a:lstStyle/>
        <a:p>
          <a:endParaRPr lang="de-AT"/>
        </a:p>
      </dgm:t>
    </dgm:pt>
    <dgm:pt modelId="{FA037513-805F-43BE-9653-B58F5202B201}" type="sibTrans" cxnId="{46C472A7-3024-4FC9-977F-8B0642DBF478}">
      <dgm:prSet/>
      <dgm:spPr/>
      <dgm:t>
        <a:bodyPr/>
        <a:lstStyle/>
        <a:p>
          <a:endParaRPr lang="de-AT"/>
        </a:p>
      </dgm:t>
    </dgm:pt>
    <dgm:pt modelId="{62DC961F-E525-4685-AEA8-2FF390849662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err="1" smtClean="0"/>
            <a:t>sends</a:t>
          </a:r>
          <a:r>
            <a:rPr lang="de-AT" sz="1800" dirty="0" smtClean="0"/>
            <a:t> </a:t>
          </a:r>
          <a:r>
            <a:rPr lang="de-AT" sz="1800" dirty="0" err="1" smtClean="0"/>
            <a:t>information</a:t>
          </a:r>
          <a:r>
            <a:rPr lang="de-AT" sz="1800" dirty="0" smtClean="0"/>
            <a:t> </a:t>
          </a:r>
          <a:r>
            <a:rPr lang="de-AT" sz="1800" dirty="0" err="1" smtClean="0"/>
            <a:t>to</a:t>
          </a:r>
          <a:r>
            <a:rPr lang="de-AT" sz="1800" dirty="0" smtClean="0"/>
            <a:t> µC</a:t>
          </a:r>
        </a:p>
      </dgm:t>
    </dgm:pt>
    <dgm:pt modelId="{067F776D-8C43-4643-9C77-D62AE058CFFF}" type="parTrans" cxnId="{BCD52EEB-6CBD-47C5-A76C-8560F24B5E44}">
      <dgm:prSet/>
      <dgm:spPr/>
      <dgm:t>
        <a:bodyPr/>
        <a:lstStyle/>
        <a:p>
          <a:endParaRPr lang="de-AT"/>
        </a:p>
      </dgm:t>
    </dgm:pt>
    <dgm:pt modelId="{0A756733-C300-4B21-A70A-EE1A5516E400}" type="sibTrans" cxnId="{BCD52EEB-6CBD-47C5-A76C-8560F24B5E44}">
      <dgm:prSet/>
      <dgm:spPr/>
      <dgm:t>
        <a:bodyPr/>
        <a:lstStyle/>
        <a:p>
          <a:endParaRPr lang="de-AT"/>
        </a:p>
      </dgm:t>
    </dgm:pt>
    <dgm:pt modelId="{87ADEC44-EAA1-43BD-9E7B-113C8A364609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err="1" smtClean="0"/>
            <a:t>controls</a:t>
          </a:r>
          <a:r>
            <a:rPr lang="de-AT" sz="1800" dirty="0" smtClean="0"/>
            <a:t> </a:t>
          </a:r>
          <a:r>
            <a:rPr lang="de-AT" sz="1800" dirty="0" err="1" smtClean="0"/>
            <a:t>the</a:t>
          </a:r>
          <a:r>
            <a:rPr lang="de-AT" sz="1800" dirty="0" smtClean="0"/>
            <a:t> </a:t>
          </a:r>
          <a:r>
            <a:rPr lang="de-AT" sz="1800" dirty="0" err="1" smtClean="0"/>
            <a:t>display</a:t>
          </a:r>
          <a:endParaRPr lang="de-AT" sz="1800" dirty="0"/>
        </a:p>
      </dgm:t>
    </dgm:pt>
    <dgm:pt modelId="{D764AC1D-05ED-43CB-96D2-EE585180F25F}" type="parTrans" cxnId="{CA7D9D6C-DB36-476D-8FBF-AC82039A8A6D}">
      <dgm:prSet/>
      <dgm:spPr/>
      <dgm:t>
        <a:bodyPr/>
        <a:lstStyle/>
        <a:p>
          <a:endParaRPr lang="de-AT"/>
        </a:p>
      </dgm:t>
    </dgm:pt>
    <dgm:pt modelId="{F7AD6F8C-92B6-4FC8-A23A-B41084E684FE}" type="sibTrans" cxnId="{CA7D9D6C-DB36-476D-8FBF-AC82039A8A6D}">
      <dgm:prSet/>
      <dgm:spPr/>
      <dgm:t>
        <a:bodyPr/>
        <a:lstStyle/>
        <a:p>
          <a:endParaRPr lang="de-AT"/>
        </a:p>
      </dgm:t>
    </dgm:pt>
    <dgm:pt modelId="{5A4FCFDE-48AF-4398-AF3F-2CD2E22FD0A7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err="1" smtClean="0"/>
            <a:t>processes</a:t>
          </a:r>
          <a:r>
            <a:rPr lang="de-AT" sz="1800" dirty="0" smtClean="0"/>
            <a:t> </a:t>
          </a:r>
          <a:r>
            <a:rPr lang="de-AT" sz="1800" dirty="0" err="1" smtClean="0"/>
            <a:t>measured</a:t>
          </a:r>
          <a:r>
            <a:rPr lang="de-AT" sz="1800" dirty="0" smtClean="0"/>
            <a:t> </a:t>
          </a:r>
          <a:r>
            <a:rPr lang="de-AT" sz="1800" dirty="0" err="1" smtClean="0"/>
            <a:t>data</a:t>
          </a:r>
          <a:r>
            <a:rPr lang="de-AT" sz="1800" dirty="0" smtClean="0"/>
            <a:t> </a:t>
          </a:r>
          <a:r>
            <a:rPr lang="de-AT" sz="1800" dirty="0" err="1" smtClean="0"/>
            <a:t>from</a:t>
          </a:r>
          <a:r>
            <a:rPr lang="de-AT" sz="1800" dirty="0" smtClean="0"/>
            <a:t> </a:t>
          </a:r>
          <a:r>
            <a:rPr lang="de-AT" sz="1800" dirty="0" err="1" smtClean="0"/>
            <a:t>sensor</a:t>
          </a:r>
          <a:endParaRPr lang="de-AT" sz="1800" dirty="0"/>
        </a:p>
      </dgm:t>
    </dgm:pt>
    <dgm:pt modelId="{4615FEA9-DF44-4BD0-A099-47394FE42C98}" type="parTrans" cxnId="{6181AE5E-B4C5-48D3-9FE8-27BAE04CB46D}">
      <dgm:prSet/>
      <dgm:spPr/>
      <dgm:t>
        <a:bodyPr/>
        <a:lstStyle/>
        <a:p>
          <a:endParaRPr lang="de-AT"/>
        </a:p>
      </dgm:t>
    </dgm:pt>
    <dgm:pt modelId="{59DCE025-D4FE-42E7-902C-054C1B8A1854}" type="sibTrans" cxnId="{6181AE5E-B4C5-48D3-9FE8-27BAE04CB46D}">
      <dgm:prSet/>
      <dgm:spPr/>
      <dgm:t>
        <a:bodyPr/>
        <a:lstStyle/>
        <a:p>
          <a:endParaRPr lang="de-AT"/>
        </a:p>
      </dgm:t>
    </dgm:pt>
    <dgm:pt modelId="{85205735-D944-4162-8BC2-CA2B2833C0CB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2000" dirty="0" err="1" smtClean="0"/>
            <a:t>display</a:t>
          </a:r>
          <a:endParaRPr lang="de-AT" sz="1600" dirty="0"/>
        </a:p>
      </dgm:t>
    </dgm:pt>
    <dgm:pt modelId="{DA7A1682-161F-4CC8-942C-66DAC93ECED0}" type="parTrans" cxnId="{1D94E429-8F07-45CD-87AE-F6DC8C0DCFAD}">
      <dgm:prSet/>
      <dgm:spPr/>
      <dgm:t>
        <a:bodyPr/>
        <a:lstStyle/>
        <a:p>
          <a:endParaRPr lang="de-AT"/>
        </a:p>
      </dgm:t>
    </dgm:pt>
    <dgm:pt modelId="{7777C20C-4BFE-4E19-8710-DED0AA55C726}" type="sibTrans" cxnId="{1D94E429-8F07-45CD-87AE-F6DC8C0DCFAD}">
      <dgm:prSet/>
      <dgm:spPr/>
      <dgm:t>
        <a:bodyPr/>
        <a:lstStyle/>
        <a:p>
          <a:endParaRPr lang="de-AT"/>
        </a:p>
      </dgm:t>
    </dgm:pt>
    <dgm:pt modelId="{8B230EEB-B668-4B36-B5FC-93B97E548210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smtClean="0"/>
            <a:t>Stepper </a:t>
          </a:r>
          <a:r>
            <a:rPr lang="de-AT" sz="1800" dirty="0" err="1" smtClean="0"/>
            <a:t>motor</a:t>
          </a:r>
          <a:r>
            <a:rPr lang="de-AT" sz="1800" dirty="0" smtClean="0"/>
            <a:t> </a:t>
          </a:r>
          <a:r>
            <a:rPr lang="de-AT" sz="1800" dirty="0" err="1" smtClean="0"/>
            <a:t>drivers</a:t>
          </a:r>
          <a:r>
            <a:rPr lang="de-AT" sz="1800" dirty="0" smtClean="0"/>
            <a:t> </a:t>
          </a:r>
          <a:endParaRPr lang="de-AT" sz="1800" dirty="0"/>
        </a:p>
      </dgm:t>
    </dgm:pt>
    <dgm:pt modelId="{34E0CA57-E445-4408-AEDD-51954898F146}" type="parTrans" cxnId="{EAC5A0D0-6A81-41DE-B807-B00E984BB25B}">
      <dgm:prSet/>
      <dgm:spPr/>
      <dgm:t>
        <a:bodyPr/>
        <a:lstStyle/>
        <a:p>
          <a:endParaRPr lang="de-AT"/>
        </a:p>
      </dgm:t>
    </dgm:pt>
    <dgm:pt modelId="{521F0E08-AEF9-4656-A4A8-8383B0601BE2}" type="sibTrans" cxnId="{EAC5A0D0-6A81-41DE-B807-B00E984BB25B}">
      <dgm:prSet/>
      <dgm:spPr/>
      <dgm:t>
        <a:bodyPr/>
        <a:lstStyle/>
        <a:p>
          <a:endParaRPr lang="de-AT"/>
        </a:p>
      </dgm:t>
    </dgm:pt>
    <dgm:pt modelId="{33F6992E-743B-466C-A8CB-ACFCCA8833C6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err="1" smtClean="0"/>
            <a:t>controls</a:t>
          </a:r>
          <a:r>
            <a:rPr lang="de-AT" sz="1800" dirty="0" smtClean="0"/>
            <a:t> </a:t>
          </a:r>
          <a:r>
            <a:rPr lang="de-AT" sz="1800" dirty="0" err="1" smtClean="0"/>
            <a:t>the</a:t>
          </a:r>
          <a:r>
            <a:rPr lang="de-AT" sz="1800" dirty="0" smtClean="0"/>
            <a:t> </a:t>
          </a:r>
          <a:r>
            <a:rPr lang="de-AT" sz="1800" dirty="0" err="1" smtClean="0"/>
            <a:t>distance</a:t>
          </a:r>
          <a:r>
            <a:rPr lang="de-AT" sz="1800" dirty="0" smtClean="0"/>
            <a:t> </a:t>
          </a:r>
          <a:r>
            <a:rPr lang="de-AT" sz="1800" dirty="0" err="1" smtClean="0"/>
            <a:t>of</a:t>
          </a:r>
          <a:r>
            <a:rPr lang="de-AT" sz="1800" dirty="0" smtClean="0"/>
            <a:t> </a:t>
          </a:r>
          <a:r>
            <a:rPr lang="de-AT" sz="1800" dirty="0" err="1" smtClean="0"/>
            <a:t>the</a:t>
          </a:r>
          <a:r>
            <a:rPr lang="de-AT" sz="1800" dirty="0" smtClean="0"/>
            <a:t> </a:t>
          </a:r>
          <a:r>
            <a:rPr lang="de-AT" sz="1800" dirty="0" err="1" smtClean="0"/>
            <a:t>magnet</a:t>
          </a:r>
          <a:endParaRPr lang="de-AT" sz="1800" dirty="0"/>
        </a:p>
      </dgm:t>
    </dgm:pt>
    <dgm:pt modelId="{17992C84-5B43-4FB6-A974-08F36ADF6F12}" type="parTrans" cxnId="{1BC3A341-8398-4329-908D-F0FCE75A4337}">
      <dgm:prSet/>
      <dgm:spPr/>
      <dgm:t>
        <a:bodyPr/>
        <a:lstStyle/>
        <a:p>
          <a:endParaRPr lang="de-AT"/>
        </a:p>
      </dgm:t>
    </dgm:pt>
    <dgm:pt modelId="{D4A37534-8889-484B-825E-59849878AF04}" type="sibTrans" cxnId="{1BC3A341-8398-4329-908D-F0FCE75A4337}">
      <dgm:prSet/>
      <dgm:spPr/>
      <dgm:t>
        <a:bodyPr/>
        <a:lstStyle/>
        <a:p>
          <a:endParaRPr lang="de-AT"/>
        </a:p>
      </dgm:t>
    </dgm:pt>
    <dgm:pt modelId="{BE968C46-BB02-4AD4-B1EA-D6ADD75AB742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err="1" smtClean="0"/>
            <a:t>shows</a:t>
          </a:r>
          <a:r>
            <a:rPr lang="de-AT" sz="1800" dirty="0" smtClean="0"/>
            <a:t> </a:t>
          </a:r>
          <a:r>
            <a:rPr lang="de-AT" sz="1800" dirty="0" err="1" smtClean="0"/>
            <a:t>information</a:t>
          </a:r>
          <a:r>
            <a:rPr lang="de-AT" sz="1800" dirty="0" smtClean="0"/>
            <a:t> </a:t>
          </a:r>
          <a:r>
            <a:rPr lang="de-AT" sz="1800" dirty="0" err="1" smtClean="0"/>
            <a:t>from</a:t>
          </a:r>
          <a:r>
            <a:rPr lang="de-AT" sz="1800" dirty="0" smtClean="0"/>
            <a:t> </a:t>
          </a:r>
          <a:r>
            <a:rPr lang="de-AT" sz="1800" dirty="0" err="1" smtClean="0"/>
            <a:t>sensor</a:t>
          </a:r>
          <a:endParaRPr lang="de-AT" sz="1800" dirty="0"/>
        </a:p>
      </dgm:t>
    </dgm:pt>
    <dgm:pt modelId="{7DD74D3F-9ECC-4F28-B587-CB59F7B006B0}" type="sibTrans" cxnId="{F25C0FAC-A560-4EBD-9689-9C2D9994F8EF}">
      <dgm:prSet/>
      <dgm:spPr/>
      <dgm:t>
        <a:bodyPr/>
        <a:lstStyle/>
        <a:p>
          <a:endParaRPr lang="de-AT"/>
        </a:p>
      </dgm:t>
    </dgm:pt>
    <dgm:pt modelId="{FC861791-E257-4C63-BDDD-FB566E6BD7A1}" type="parTrans" cxnId="{F25C0FAC-A560-4EBD-9689-9C2D9994F8EF}">
      <dgm:prSet/>
      <dgm:spPr/>
      <dgm:t>
        <a:bodyPr/>
        <a:lstStyle/>
        <a:p>
          <a:endParaRPr lang="de-AT"/>
        </a:p>
      </dgm:t>
    </dgm:pt>
    <dgm:pt modelId="{5055D7D8-376E-4F96-981C-42EEB9EDDD44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800" dirty="0" err="1" smtClean="0"/>
            <a:t>controls</a:t>
          </a:r>
          <a:r>
            <a:rPr lang="de-AT" sz="1800" dirty="0" smtClean="0"/>
            <a:t> </a:t>
          </a:r>
          <a:r>
            <a:rPr lang="de-AT" sz="1800" dirty="0" err="1" smtClean="0"/>
            <a:t>the</a:t>
          </a:r>
          <a:r>
            <a:rPr lang="de-AT" sz="1800" dirty="0" smtClean="0"/>
            <a:t> </a:t>
          </a:r>
          <a:r>
            <a:rPr lang="de-AT" sz="1800" dirty="0" err="1" smtClean="0"/>
            <a:t>motors</a:t>
          </a:r>
          <a:endParaRPr lang="de-AT" sz="1800" dirty="0"/>
        </a:p>
      </dgm:t>
    </dgm:pt>
    <dgm:pt modelId="{B5DB137D-E0B1-47FD-8B5C-F74FB592FF4B}" type="sibTrans" cxnId="{A0647D88-DADD-459E-A24B-579F95C31AB9}">
      <dgm:prSet/>
      <dgm:spPr/>
      <dgm:t>
        <a:bodyPr/>
        <a:lstStyle/>
        <a:p>
          <a:endParaRPr lang="de-AT"/>
        </a:p>
      </dgm:t>
    </dgm:pt>
    <dgm:pt modelId="{A5CB22D5-4C91-4871-B1C6-4C43B2AE8735}" type="parTrans" cxnId="{A0647D88-DADD-459E-A24B-579F95C31AB9}">
      <dgm:prSet/>
      <dgm:spPr/>
      <dgm:t>
        <a:bodyPr/>
        <a:lstStyle/>
        <a:p>
          <a:endParaRPr lang="de-AT"/>
        </a:p>
      </dgm:t>
    </dgm:pt>
    <dgm:pt modelId="{DA930589-5221-4F5A-8B9D-B7E973764A60}" type="pres">
      <dgm:prSet presAssocID="{D7D6EFB1-AA43-423A-8215-721524D54D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AT"/>
        </a:p>
      </dgm:t>
    </dgm:pt>
    <dgm:pt modelId="{96CD3918-47D9-44EF-BEC5-BA3434071187}" type="pres">
      <dgm:prSet presAssocID="{A36A95C7-B666-4F33-8B8B-2D34066BC1EA}" presName="hierRoot1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BCE26D0F-150A-41B8-BB84-774F140B9144}" type="pres">
      <dgm:prSet presAssocID="{A36A95C7-B666-4F33-8B8B-2D34066BC1EA}" presName="rootComposite1" presStyleCnt="0"/>
      <dgm:spPr/>
      <dgm:t>
        <a:bodyPr/>
        <a:lstStyle/>
        <a:p>
          <a:endParaRPr lang="de-AT"/>
        </a:p>
      </dgm:t>
    </dgm:pt>
    <dgm:pt modelId="{5D977109-3862-49F0-8710-0DF7C3456997}" type="pres">
      <dgm:prSet presAssocID="{A36A95C7-B666-4F33-8B8B-2D34066BC1EA}" presName="rootText1" presStyleLbl="node0" presStyleIdx="0" presStyleCnt="1" custScaleX="17176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8088705C-C4E6-49EB-93C7-82EB7B9E54F7}" type="pres">
      <dgm:prSet presAssocID="{A36A95C7-B666-4F33-8B8B-2D34066BC1EA}" presName="rootConnector1" presStyleLbl="node1" presStyleIdx="0" presStyleCnt="0"/>
      <dgm:spPr/>
      <dgm:t>
        <a:bodyPr/>
        <a:lstStyle/>
        <a:p>
          <a:endParaRPr lang="de-AT"/>
        </a:p>
      </dgm:t>
    </dgm:pt>
    <dgm:pt modelId="{9B7C484E-2881-496A-9A4B-30D88E3AA80C}" type="pres">
      <dgm:prSet presAssocID="{A36A95C7-B666-4F33-8B8B-2D34066BC1EA}" presName="hierChild2" presStyleCnt="0"/>
      <dgm:spPr/>
      <dgm:t>
        <a:bodyPr/>
        <a:lstStyle/>
        <a:p>
          <a:endParaRPr lang="de-AT"/>
        </a:p>
      </dgm:t>
    </dgm:pt>
    <dgm:pt modelId="{AE05C504-7CDA-4D23-93DA-3F237E020EE4}" type="pres">
      <dgm:prSet presAssocID="{5E673A11-8AC5-4388-8286-38B5E11991B9}" presName="Name37" presStyleLbl="parChTrans1D2" presStyleIdx="0" presStyleCnt="4"/>
      <dgm:spPr/>
      <dgm:t>
        <a:bodyPr/>
        <a:lstStyle/>
        <a:p>
          <a:endParaRPr lang="de-AT"/>
        </a:p>
      </dgm:t>
    </dgm:pt>
    <dgm:pt modelId="{379E1222-4FAA-4B11-A910-37D71405BEBD}" type="pres">
      <dgm:prSet presAssocID="{182821C5-229E-49F7-B1A4-10BCC29C6FD1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AF6FA751-260B-45C3-B1FA-13E740270ED0}" type="pres">
      <dgm:prSet presAssocID="{182821C5-229E-49F7-B1A4-10BCC29C6FD1}" presName="rootComposite" presStyleCnt="0"/>
      <dgm:spPr/>
      <dgm:t>
        <a:bodyPr/>
        <a:lstStyle/>
        <a:p>
          <a:endParaRPr lang="de-AT"/>
        </a:p>
      </dgm:t>
    </dgm:pt>
    <dgm:pt modelId="{89E7A5E6-A344-4C32-927D-4E961B5203C6}" type="pres">
      <dgm:prSet presAssocID="{182821C5-229E-49F7-B1A4-10BCC29C6FD1}" presName="rootText" presStyleLbl="node2" presStyleIdx="0" presStyleCnt="4" custLinFactNeighborX="6680" custLinFactNeighborY="1067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A9DDDF74-9AF6-4A01-A031-BA3EB5A5BD94}" type="pres">
      <dgm:prSet presAssocID="{182821C5-229E-49F7-B1A4-10BCC29C6FD1}" presName="rootConnector" presStyleLbl="node2" presStyleIdx="0" presStyleCnt="4"/>
      <dgm:spPr/>
      <dgm:t>
        <a:bodyPr/>
        <a:lstStyle/>
        <a:p>
          <a:endParaRPr lang="de-AT"/>
        </a:p>
      </dgm:t>
    </dgm:pt>
    <dgm:pt modelId="{B4CE9574-63C3-4A8C-887E-F20EF3A1A7EF}" type="pres">
      <dgm:prSet presAssocID="{182821C5-229E-49F7-B1A4-10BCC29C6FD1}" presName="hierChild4" presStyleCnt="0"/>
      <dgm:spPr/>
      <dgm:t>
        <a:bodyPr/>
        <a:lstStyle/>
        <a:p>
          <a:endParaRPr lang="de-AT"/>
        </a:p>
      </dgm:t>
    </dgm:pt>
    <dgm:pt modelId="{D4DDCD3E-8AB7-49E3-A139-1AA473EAB22F}" type="pres">
      <dgm:prSet presAssocID="{D764AC1D-05ED-43CB-96D2-EE585180F25F}" presName="Name37" presStyleLbl="parChTrans1D3" presStyleIdx="0" presStyleCnt="8"/>
      <dgm:spPr/>
      <dgm:t>
        <a:bodyPr/>
        <a:lstStyle/>
        <a:p>
          <a:endParaRPr lang="de-AT"/>
        </a:p>
      </dgm:t>
    </dgm:pt>
    <dgm:pt modelId="{348C5CEF-F622-4AF4-B435-742822612220}" type="pres">
      <dgm:prSet presAssocID="{87ADEC44-EAA1-43BD-9E7B-113C8A364609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D5B161DF-41BD-48B7-80BC-D6B5DA1B610A}" type="pres">
      <dgm:prSet presAssocID="{87ADEC44-EAA1-43BD-9E7B-113C8A364609}" presName="rootComposite" presStyleCnt="0"/>
      <dgm:spPr/>
      <dgm:t>
        <a:bodyPr/>
        <a:lstStyle/>
        <a:p>
          <a:endParaRPr lang="de-AT"/>
        </a:p>
      </dgm:t>
    </dgm:pt>
    <dgm:pt modelId="{7E2B6032-DE1B-44BC-90C4-6964FAEDE9A6}" type="pres">
      <dgm:prSet presAssocID="{87ADEC44-EAA1-43BD-9E7B-113C8A364609}" presName="rootText" presStyleLbl="node3" presStyleIdx="0" presStyleCnt="8" custLinFactNeighborX="3741" custLinFactNeighborY="-305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792F8B22-2544-4567-B2CE-F4754A5AD38C}" type="pres">
      <dgm:prSet presAssocID="{87ADEC44-EAA1-43BD-9E7B-113C8A364609}" presName="rootConnector" presStyleLbl="node3" presStyleIdx="0" presStyleCnt="8"/>
      <dgm:spPr/>
      <dgm:t>
        <a:bodyPr/>
        <a:lstStyle/>
        <a:p>
          <a:endParaRPr lang="de-AT"/>
        </a:p>
      </dgm:t>
    </dgm:pt>
    <dgm:pt modelId="{FEB10AE8-079E-4015-90B7-0B51B2FA3DA7}" type="pres">
      <dgm:prSet presAssocID="{87ADEC44-EAA1-43BD-9E7B-113C8A364609}" presName="hierChild4" presStyleCnt="0"/>
      <dgm:spPr/>
      <dgm:t>
        <a:bodyPr/>
        <a:lstStyle/>
        <a:p>
          <a:endParaRPr lang="de-AT"/>
        </a:p>
      </dgm:t>
    </dgm:pt>
    <dgm:pt modelId="{82F9F87D-E46A-4ABB-A997-58AA1662669F}" type="pres">
      <dgm:prSet presAssocID="{87ADEC44-EAA1-43BD-9E7B-113C8A364609}" presName="hierChild5" presStyleCnt="0"/>
      <dgm:spPr/>
      <dgm:t>
        <a:bodyPr/>
        <a:lstStyle/>
        <a:p>
          <a:endParaRPr lang="de-AT"/>
        </a:p>
      </dgm:t>
    </dgm:pt>
    <dgm:pt modelId="{0A427A3D-22F5-496D-A720-B329A98A7A05}" type="pres">
      <dgm:prSet presAssocID="{4615FEA9-DF44-4BD0-A099-47394FE42C98}" presName="Name37" presStyleLbl="parChTrans1D3" presStyleIdx="1" presStyleCnt="8"/>
      <dgm:spPr/>
      <dgm:t>
        <a:bodyPr/>
        <a:lstStyle/>
        <a:p>
          <a:endParaRPr lang="de-AT"/>
        </a:p>
      </dgm:t>
    </dgm:pt>
    <dgm:pt modelId="{D223D61E-F4D6-4F31-8321-F2DCEF48E943}" type="pres">
      <dgm:prSet presAssocID="{5A4FCFDE-48AF-4398-AF3F-2CD2E22FD0A7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1DBF9DF4-FC92-4952-84E9-4A27E9506938}" type="pres">
      <dgm:prSet presAssocID="{5A4FCFDE-48AF-4398-AF3F-2CD2E22FD0A7}" presName="rootComposite" presStyleCnt="0"/>
      <dgm:spPr/>
      <dgm:t>
        <a:bodyPr/>
        <a:lstStyle/>
        <a:p>
          <a:endParaRPr lang="de-AT"/>
        </a:p>
      </dgm:t>
    </dgm:pt>
    <dgm:pt modelId="{1AE3A6F3-AAC5-49CA-8A2C-3E43C3B17896}" type="pres">
      <dgm:prSet presAssocID="{5A4FCFDE-48AF-4398-AF3F-2CD2E22FD0A7}" presName="rootText" presStyleLbl="node3" presStyleIdx="1" presStyleCnt="8" custScaleX="114263" custScaleY="101133" custLinFactNeighborX="-1316" custLinFactNeighborY="-975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B86D2F4D-82DB-41BE-A1DC-532705CC419E}" type="pres">
      <dgm:prSet presAssocID="{5A4FCFDE-48AF-4398-AF3F-2CD2E22FD0A7}" presName="rootConnector" presStyleLbl="node3" presStyleIdx="1" presStyleCnt="8"/>
      <dgm:spPr/>
      <dgm:t>
        <a:bodyPr/>
        <a:lstStyle/>
        <a:p>
          <a:endParaRPr lang="de-AT"/>
        </a:p>
      </dgm:t>
    </dgm:pt>
    <dgm:pt modelId="{E994A41F-7698-4F1B-A68B-A08B2C106EC5}" type="pres">
      <dgm:prSet presAssocID="{5A4FCFDE-48AF-4398-AF3F-2CD2E22FD0A7}" presName="hierChild4" presStyleCnt="0"/>
      <dgm:spPr/>
      <dgm:t>
        <a:bodyPr/>
        <a:lstStyle/>
        <a:p>
          <a:endParaRPr lang="de-AT"/>
        </a:p>
      </dgm:t>
    </dgm:pt>
    <dgm:pt modelId="{B9F0CBD0-B2B4-43E8-8FC5-0B20F7B0B195}" type="pres">
      <dgm:prSet presAssocID="{5A4FCFDE-48AF-4398-AF3F-2CD2E22FD0A7}" presName="hierChild5" presStyleCnt="0"/>
      <dgm:spPr/>
      <dgm:t>
        <a:bodyPr/>
        <a:lstStyle/>
        <a:p>
          <a:endParaRPr lang="de-AT"/>
        </a:p>
      </dgm:t>
    </dgm:pt>
    <dgm:pt modelId="{FC241261-453A-4473-AC50-86D85F388A9F}" type="pres">
      <dgm:prSet presAssocID="{182821C5-229E-49F7-B1A4-10BCC29C6FD1}" presName="hierChild5" presStyleCnt="0"/>
      <dgm:spPr/>
      <dgm:t>
        <a:bodyPr/>
        <a:lstStyle/>
        <a:p>
          <a:endParaRPr lang="de-AT"/>
        </a:p>
      </dgm:t>
    </dgm:pt>
    <dgm:pt modelId="{25E78AAC-D5DA-4E35-933D-3E68B9BEA58F}" type="pres">
      <dgm:prSet presAssocID="{DA7A1682-161F-4CC8-942C-66DAC93ECED0}" presName="Name37" presStyleLbl="parChTrans1D2" presStyleIdx="1" presStyleCnt="4"/>
      <dgm:spPr/>
      <dgm:t>
        <a:bodyPr/>
        <a:lstStyle/>
        <a:p>
          <a:endParaRPr lang="de-AT"/>
        </a:p>
      </dgm:t>
    </dgm:pt>
    <dgm:pt modelId="{25B2CF73-A030-44B0-A643-57395B5D5C0F}" type="pres">
      <dgm:prSet presAssocID="{85205735-D944-4162-8BC2-CA2B2833C0CB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82CF6A01-BF76-4693-A726-DAA402B56D94}" type="pres">
      <dgm:prSet presAssocID="{85205735-D944-4162-8BC2-CA2B2833C0CB}" presName="rootComposite" presStyleCnt="0"/>
      <dgm:spPr/>
      <dgm:t>
        <a:bodyPr/>
        <a:lstStyle/>
        <a:p>
          <a:endParaRPr lang="de-AT"/>
        </a:p>
      </dgm:t>
    </dgm:pt>
    <dgm:pt modelId="{93ADA206-9C4D-46DA-A6EA-EB268EE7DEEA}" type="pres">
      <dgm:prSet presAssocID="{85205735-D944-4162-8BC2-CA2B2833C0CB}" presName="rootText" presStyleLbl="node2" presStyleIdx="1" presStyleCnt="4" custLinFactNeighborX="7454" custLinFactNeighborY="1067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6CFB58EA-81A8-4860-A8E4-616CCD45298B}" type="pres">
      <dgm:prSet presAssocID="{85205735-D944-4162-8BC2-CA2B2833C0CB}" presName="rootConnector" presStyleLbl="node2" presStyleIdx="1" presStyleCnt="4"/>
      <dgm:spPr/>
      <dgm:t>
        <a:bodyPr/>
        <a:lstStyle/>
        <a:p>
          <a:endParaRPr lang="de-AT"/>
        </a:p>
      </dgm:t>
    </dgm:pt>
    <dgm:pt modelId="{C0D1B0E0-E2F6-4390-91EB-D38D336B40A7}" type="pres">
      <dgm:prSet presAssocID="{85205735-D944-4162-8BC2-CA2B2833C0CB}" presName="hierChild4" presStyleCnt="0"/>
      <dgm:spPr/>
      <dgm:t>
        <a:bodyPr/>
        <a:lstStyle/>
        <a:p>
          <a:endParaRPr lang="de-AT"/>
        </a:p>
      </dgm:t>
    </dgm:pt>
    <dgm:pt modelId="{B6462519-38F5-4BFD-A845-391D37687911}" type="pres">
      <dgm:prSet presAssocID="{A5CB22D5-4C91-4871-B1C6-4C43B2AE8735}" presName="Name37" presStyleLbl="parChTrans1D3" presStyleIdx="2" presStyleCnt="8"/>
      <dgm:spPr/>
      <dgm:t>
        <a:bodyPr/>
        <a:lstStyle/>
        <a:p>
          <a:endParaRPr lang="de-AT"/>
        </a:p>
      </dgm:t>
    </dgm:pt>
    <dgm:pt modelId="{6B3212FD-A5AB-4A40-BA55-8CE7CF5C8794}" type="pres">
      <dgm:prSet presAssocID="{5055D7D8-376E-4F96-981C-42EEB9EDDD44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4DEB1ABA-0285-409E-9C8F-BA3120CF85DB}" type="pres">
      <dgm:prSet presAssocID="{5055D7D8-376E-4F96-981C-42EEB9EDDD44}" presName="rootComposite" presStyleCnt="0"/>
      <dgm:spPr/>
      <dgm:t>
        <a:bodyPr/>
        <a:lstStyle/>
        <a:p>
          <a:endParaRPr lang="de-AT"/>
        </a:p>
      </dgm:t>
    </dgm:pt>
    <dgm:pt modelId="{1794A063-3CFD-43F7-86A2-A7DD1662AFBA}" type="pres">
      <dgm:prSet presAssocID="{5055D7D8-376E-4F96-981C-42EEB9EDDD44}" presName="rootText" presStyleLbl="node3" presStyleIdx="2" presStyleCnt="8" custLinFactNeighborX="3709" custLinFactNeighborY="-379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30F1A0D5-E709-4935-8D8B-2CB3B4C20045}" type="pres">
      <dgm:prSet presAssocID="{5055D7D8-376E-4F96-981C-42EEB9EDDD44}" presName="rootConnector" presStyleLbl="node3" presStyleIdx="2" presStyleCnt="8"/>
      <dgm:spPr/>
      <dgm:t>
        <a:bodyPr/>
        <a:lstStyle/>
        <a:p>
          <a:endParaRPr lang="de-AT"/>
        </a:p>
      </dgm:t>
    </dgm:pt>
    <dgm:pt modelId="{9FAA65AB-4211-48D0-94AB-EC2916E78F5A}" type="pres">
      <dgm:prSet presAssocID="{5055D7D8-376E-4F96-981C-42EEB9EDDD44}" presName="hierChild4" presStyleCnt="0"/>
      <dgm:spPr/>
      <dgm:t>
        <a:bodyPr/>
        <a:lstStyle/>
        <a:p>
          <a:endParaRPr lang="de-AT"/>
        </a:p>
      </dgm:t>
    </dgm:pt>
    <dgm:pt modelId="{F2ABF45F-B8E2-4D3C-8EB0-DFFF11F758EE}" type="pres">
      <dgm:prSet presAssocID="{5055D7D8-376E-4F96-981C-42EEB9EDDD44}" presName="hierChild5" presStyleCnt="0"/>
      <dgm:spPr/>
      <dgm:t>
        <a:bodyPr/>
        <a:lstStyle/>
        <a:p>
          <a:endParaRPr lang="de-AT"/>
        </a:p>
      </dgm:t>
    </dgm:pt>
    <dgm:pt modelId="{EBFB7219-DE55-4F2B-9DE5-EF0D490AD1BB}" type="pres">
      <dgm:prSet presAssocID="{FC861791-E257-4C63-BDDD-FB566E6BD7A1}" presName="Name37" presStyleLbl="parChTrans1D3" presStyleIdx="3" presStyleCnt="8"/>
      <dgm:spPr/>
      <dgm:t>
        <a:bodyPr/>
        <a:lstStyle/>
        <a:p>
          <a:endParaRPr lang="de-AT"/>
        </a:p>
      </dgm:t>
    </dgm:pt>
    <dgm:pt modelId="{3B23AFBF-AA70-4DB7-9D84-55513C1BD133}" type="pres">
      <dgm:prSet presAssocID="{BE968C46-BB02-4AD4-B1EA-D6ADD75AB742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E77A8BEB-E97F-4E1C-9D7C-6F0241DD1EB0}" type="pres">
      <dgm:prSet presAssocID="{BE968C46-BB02-4AD4-B1EA-D6ADD75AB742}" presName="rootComposite" presStyleCnt="0"/>
      <dgm:spPr/>
      <dgm:t>
        <a:bodyPr/>
        <a:lstStyle/>
        <a:p>
          <a:endParaRPr lang="de-AT"/>
        </a:p>
      </dgm:t>
    </dgm:pt>
    <dgm:pt modelId="{2352FA35-52F1-4E05-B5A2-775FE3DD2AE7}" type="pres">
      <dgm:prSet presAssocID="{BE968C46-BB02-4AD4-B1EA-D6ADD75AB742}" presName="rootText" presStyleLbl="node3" presStyleIdx="3" presStyleCnt="8" custScaleX="100000" custScaleY="105676" custLinFactNeighborX="3709" custLinFactNeighborY="-975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A1513A2C-1C89-416E-A5D7-B25DE6A88848}" type="pres">
      <dgm:prSet presAssocID="{BE968C46-BB02-4AD4-B1EA-D6ADD75AB742}" presName="rootConnector" presStyleLbl="node3" presStyleIdx="3" presStyleCnt="8"/>
      <dgm:spPr/>
      <dgm:t>
        <a:bodyPr/>
        <a:lstStyle/>
        <a:p>
          <a:endParaRPr lang="de-AT"/>
        </a:p>
      </dgm:t>
    </dgm:pt>
    <dgm:pt modelId="{955F64BA-E325-4E24-9207-609F175A6522}" type="pres">
      <dgm:prSet presAssocID="{BE968C46-BB02-4AD4-B1EA-D6ADD75AB742}" presName="hierChild4" presStyleCnt="0"/>
      <dgm:spPr/>
      <dgm:t>
        <a:bodyPr/>
        <a:lstStyle/>
        <a:p>
          <a:endParaRPr lang="de-AT"/>
        </a:p>
      </dgm:t>
    </dgm:pt>
    <dgm:pt modelId="{E3CC3F86-594B-45D8-B131-35AABA32F13B}" type="pres">
      <dgm:prSet presAssocID="{BE968C46-BB02-4AD4-B1EA-D6ADD75AB742}" presName="hierChild5" presStyleCnt="0"/>
      <dgm:spPr/>
      <dgm:t>
        <a:bodyPr/>
        <a:lstStyle/>
        <a:p>
          <a:endParaRPr lang="de-AT"/>
        </a:p>
      </dgm:t>
    </dgm:pt>
    <dgm:pt modelId="{049B01C1-81BF-45FD-828A-2899AD2B752F}" type="pres">
      <dgm:prSet presAssocID="{85205735-D944-4162-8BC2-CA2B2833C0CB}" presName="hierChild5" presStyleCnt="0"/>
      <dgm:spPr/>
      <dgm:t>
        <a:bodyPr/>
        <a:lstStyle/>
        <a:p>
          <a:endParaRPr lang="de-AT"/>
        </a:p>
      </dgm:t>
    </dgm:pt>
    <dgm:pt modelId="{3FA59002-ECA6-42DD-8310-E833DA706F9F}" type="pres">
      <dgm:prSet presAssocID="{8E35A9EC-D8CF-4C01-8AEB-768B31923168}" presName="Name37" presStyleLbl="parChTrans1D2" presStyleIdx="2" presStyleCnt="4"/>
      <dgm:spPr/>
      <dgm:t>
        <a:bodyPr/>
        <a:lstStyle/>
        <a:p>
          <a:endParaRPr lang="de-AT"/>
        </a:p>
      </dgm:t>
    </dgm:pt>
    <dgm:pt modelId="{F4502558-7A35-45FB-8FCB-7EB77916FA59}" type="pres">
      <dgm:prSet presAssocID="{12266803-9588-48C4-817E-4D5B2A85D407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0BA5D9BA-B9B7-47BF-9A30-5AEA1A5F7E71}" type="pres">
      <dgm:prSet presAssocID="{12266803-9588-48C4-817E-4D5B2A85D407}" presName="rootComposite" presStyleCnt="0"/>
      <dgm:spPr/>
      <dgm:t>
        <a:bodyPr/>
        <a:lstStyle/>
        <a:p>
          <a:endParaRPr lang="de-AT"/>
        </a:p>
      </dgm:t>
    </dgm:pt>
    <dgm:pt modelId="{A293B230-330D-4986-AEE5-30A6F9985C45}" type="pres">
      <dgm:prSet presAssocID="{12266803-9588-48C4-817E-4D5B2A85D407}" presName="rootText" presStyleLbl="node2" presStyleIdx="2" presStyleCnt="4" custLinFactNeighborX="13988" custLinFactNeighborY="1067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C0E54010-BF56-4B70-8B05-03119C2EE394}" type="pres">
      <dgm:prSet presAssocID="{12266803-9588-48C4-817E-4D5B2A85D407}" presName="rootConnector" presStyleLbl="node2" presStyleIdx="2" presStyleCnt="4"/>
      <dgm:spPr/>
      <dgm:t>
        <a:bodyPr/>
        <a:lstStyle/>
        <a:p>
          <a:endParaRPr lang="de-AT"/>
        </a:p>
      </dgm:t>
    </dgm:pt>
    <dgm:pt modelId="{F001B0F2-65C6-47A9-932B-2CB300C313DD}" type="pres">
      <dgm:prSet presAssocID="{12266803-9588-48C4-817E-4D5B2A85D407}" presName="hierChild4" presStyleCnt="0"/>
      <dgm:spPr/>
      <dgm:t>
        <a:bodyPr/>
        <a:lstStyle/>
        <a:p>
          <a:endParaRPr lang="de-AT"/>
        </a:p>
      </dgm:t>
    </dgm:pt>
    <dgm:pt modelId="{5725479A-E72F-4B9F-96DD-40061B3BEE7B}" type="pres">
      <dgm:prSet presAssocID="{34E0CA57-E445-4408-AEDD-51954898F146}" presName="Name37" presStyleLbl="parChTrans1D3" presStyleIdx="4" presStyleCnt="8"/>
      <dgm:spPr/>
      <dgm:t>
        <a:bodyPr/>
        <a:lstStyle/>
        <a:p>
          <a:endParaRPr lang="de-AT"/>
        </a:p>
      </dgm:t>
    </dgm:pt>
    <dgm:pt modelId="{EF0799E4-FF69-4A7C-B019-D38A7B33BD15}" type="pres">
      <dgm:prSet presAssocID="{8B230EEB-B668-4B36-B5FC-93B97E548210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C0A946C7-8F97-4766-A24A-645074F5FFB8}" type="pres">
      <dgm:prSet presAssocID="{8B230EEB-B668-4B36-B5FC-93B97E548210}" presName="rootComposite" presStyleCnt="0"/>
      <dgm:spPr/>
      <dgm:t>
        <a:bodyPr/>
        <a:lstStyle/>
        <a:p>
          <a:endParaRPr lang="de-AT"/>
        </a:p>
      </dgm:t>
    </dgm:pt>
    <dgm:pt modelId="{4F114995-C47F-47F4-9E50-A9DD4D6F33FB}" type="pres">
      <dgm:prSet presAssocID="{8B230EEB-B668-4B36-B5FC-93B97E548210}" presName="rootText" presStyleLbl="node3" presStyleIdx="4" presStyleCnt="8" custScaleX="97018" custScaleY="90306" custLinFactNeighborX="14495" custLinFactNeighborY="-379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58B2F845-5512-445D-B7B4-B6C00F28AF42}" type="pres">
      <dgm:prSet presAssocID="{8B230EEB-B668-4B36-B5FC-93B97E548210}" presName="rootConnector" presStyleLbl="node3" presStyleIdx="4" presStyleCnt="8"/>
      <dgm:spPr/>
      <dgm:t>
        <a:bodyPr/>
        <a:lstStyle/>
        <a:p>
          <a:endParaRPr lang="de-AT"/>
        </a:p>
      </dgm:t>
    </dgm:pt>
    <dgm:pt modelId="{55C8501C-C2D4-4B3D-A1A5-F5FD45A5709B}" type="pres">
      <dgm:prSet presAssocID="{8B230EEB-B668-4B36-B5FC-93B97E548210}" presName="hierChild4" presStyleCnt="0"/>
      <dgm:spPr/>
      <dgm:t>
        <a:bodyPr/>
        <a:lstStyle/>
        <a:p>
          <a:endParaRPr lang="de-AT"/>
        </a:p>
      </dgm:t>
    </dgm:pt>
    <dgm:pt modelId="{0289600E-3F37-4B86-8021-411AE00F96C8}" type="pres">
      <dgm:prSet presAssocID="{8B230EEB-B668-4B36-B5FC-93B97E548210}" presName="hierChild5" presStyleCnt="0"/>
      <dgm:spPr/>
      <dgm:t>
        <a:bodyPr/>
        <a:lstStyle/>
        <a:p>
          <a:endParaRPr lang="de-AT"/>
        </a:p>
      </dgm:t>
    </dgm:pt>
    <dgm:pt modelId="{6E6EE621-0FEE-41F3-8AD5-B0B203A1F4DF}" type="pres">
      <dgm:prSet presAssocID="{17992C84-5B43-4FB6-A974-08F36ADF6F12}" presName="Name37" presStyleLbl="parChTrans1D3" presStyleIdx="5" presStyleCnt="8"/>
      <dgm:spPr/>
      <dgm:t>
        <a:bodyPr/>
        <a:lstStyle/>
        <a:p>
          <a:endParaRPr lang="de-AT"/>
        </a:p>
      </dgm:t>
    </dgm:pt>
    <dgm:pt modelId="{BBF46645-E184-4FA5-81CF-541C46472A82}" type="pres">
      <dgm:prSet presAssocID="{33F6992E-743B-466C-A8CB-ACFCCA8833C6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D39042B3-4BA5-4574-9354-942334944AE9}" type="pres">
      <dgm:prSet presAssocID="{33F6992E-743B-466C-A8CB-ACFCCA8833C6}" presName="rootComposite" presStyleCnt="0"/>
      <dgm:spPr/>
      <dgm:t>
        <a:bodyPr/>
        <a:lstStyle/>
        <a:p>
          <a:endParaRPr lang="de-AT"/>
        </a:p>
      </dgm:t>
    </dgm:pt>
    <dgm:pt modelId="{3DFDFAC0-FF4C-4BE4-A9AC-F9F7CA4AAE36}" type="pres">
      <dgm:prSet presAssocID="{33F6992E-743B-466C-A8CB-ACFCCA8833C6}" presName="rootText" presStyleLbl="node3" presStyleIdx="5" presStyleCnt="8" custScaleX="105775" custScaleY="113967" custLinFactNeighborX="14495" custLinFactNeighborY="-6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2730D545-35A8-4683-AFAB-EF24120C6AB0}" type="pres">
      <dgm:prSet presAssocID="{33F6992E-743B-466C-A8CB-ACFCCA8833C6}" presName="rootConnector" presStyleLbl="node3" presStyleIdx="5" presStyleCnt="8"/>
      <dgm:spPr/>
      <dgm:t>
        <a:bodyPr/>
        <a:lstStyle/>
        <a:p>
          <a:endParaRPr lang="de-AT"/>
        </a:p>
      </dgm:t>
    </dgm:pt>
    <dgm:pt modelId="{18938219-CE6A-4F89-AB15-A632A85A90DD}" type="pres">
      <dgm:prSet presAssocID="{33F6992E-743B-466C-A8CB-ACFCCA8833C6}" presName="hierChild4" presStyleCnt="0"/>
      <dgm:spPr/>
      <dgm:t>
        <a:bodyPr/>
        <a:lstStyle/>
        <a:p>
          <a:endParaRPr lang="de-AT"/>
        </a:p>
      </dgm:t>
    </dgm:pt>
    <dgm:pt modelId="{10ED03C3-993C-483A-B4C4-46B62EA8E854}" type="pres">
      <dgm:prSet presAssocID="{33F6992E-743B-466C-A8CB-ACFCCA8833C6}" presName="hierChild5" presStyleCnt="0"/>
      <dgm:spPr/>
      <dgm:t>
        <a:bodyPr/>
        <a:lstStyle/>
        <a:p>
          <a:endParaRPr lang="de-AT"/>
        </a:p>
      </dgm:t>
    </dgm:pt>
    <dgm:pt modelId="{B00517F6-D4B7-4542-A725-FF11F2B8DFC1}" type="pres">
      <dgm:prSet presAssocID="{12266803-9588-48C4-817E-4D5B2A85D407}" presName="hierChild5" presStyleCnt="0"/>
      <dgm:spPr/>
      <dgm:t>
        <a:bodyPr/>
        <a:lstStyle/>
        <a:p>
          <a:endParaRPr lang="de-AT"/>
        </a:p>
      </dgm:t>
    </dgm:pt>
    <dgm:pt modelId="{1F335D66-E61C-4DDB-897D-2235CB73DAB6}" type="pres">
      <dgm:prSet presAssocID="{8D4B5813-A1BE-4E62-AB90-2BF8845A02FA}" presName="Name37" presStyleLbl="parChTrans1D2" presStyleIdx="3" presStyleCnt="4"/>
      <dgm:spPr/>
      <dgm:t>
        <a:bodyPr/>
        <a:lstStyle/>
        <a:p>
          <a:endParaRPr lang="de-AT"/>
        </a:p>
      </dgm:t>
    </dgm:pt>
    <dgm:pt modelId="{C4849118-1ABF-4AE9-A501-D3ED25932C26}" type="pres">
      <dgm:prSet presAssocID="{509A6CFE-4785-49B7-9002-DF695FEB43AF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6571D00D-63A0-40BD-8D5C-DCCD02B47742}" type="pres">
      <dgm:prSet presAssocID="{509A6CFE-4785-49B7-9002-DF695FEB43AF}" presName="rootComposite" presStyleCnt="0"/>
      <dgm:spPr/>
      <dgm:t>
        <a:bodyPr/>
        <a:lstStyle/>
        <a:p>
          <a:endParaRPr lang="de-AT"/>
        </a:p>
      </dgm:t>
    </dgm:pt>
    <dgm:pt modelId="{1F158A51-2398-4DF7-94F3-3AAD3A1A0288}" type="pres">
      <dgm:prSet presAssocID="{509A6CFE-4785-49B7-9002-DF695FEB43AF}" presName="rootText" presStyleLbl="node2" presStyleIdx="3" presStyleCnt="4" custLinFactNeighborX="10579" custLinFactNeighborY="993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4C24DB71-1D8C-44CF-ABBE-5B85E3334870}" type="pres">
      <dgm:prSet presAssocID="{509A6CFE-4785-49B7-9002-DF695FEB43AF}" presName="rootConnector" presStyleLbl="node2" presStyleIdx="3" presStyleCnt="4"/>
      <dgm:spPr/>
      <dgm:t>
        <a:bodyPr/>
        <a:lstStyle/>
        <a:p>
          <a:endParaRPr lang="de-AT"/>
        </a:p>
      </dgm:t>
    </dgm:pt>
    <dgm:pt modelId="{6FF8C277-6A3D-4025-8771-5AA8F6B31EDA}" type="pres">
      <dgm:prSet presAssocID="{509A6CFE-4785-49B7-9002-DF695FEB43AF}" presName="hierChild4" presStyleCnt="0"/>
      <dgm:spPr/>
      <dgm:t>
        <a:bodyPr/>
        <a:lstStyle/>
        <a:p>
          <a:endParaRPr lang="de-AT"/>
        </a:p>
      </dgm:t>
    </dgm:pt>
    <dgm:pt modelId="{B82C9ABF-6BE4-41C2-9940-D77B2871A340}" type="pres">
      <dgm:prSet presAssocID="{3AECAFA7-8487-4CC4-954B-B9C66DFA42AA}" presName="Name37" presStyleLbl="parChTrans1D3" presStyleIdx="6" presStyleCnt="8"/>
      <dgm:spPr/>
      <dgm:t>
        <a:bodyPr/>
        <a:lstStyle/>
        <a:p>
          <a:endParaRPr lang="de-AT"/>
        </a:p>
      </dgm:t>
    </dgm:pt>
    <dgm:pt modelId="{8F5B8693-8866-465B-9E1B-46D7303F57FA}" type="pres">
      <dgm:prSet presAssocID="{C368F343-6E1C-4D5B-B157-A574841B8A39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5DE51F00-C882-456F-A02A-1907C6C80122}" type="pres">
      <dgm:prSet presAssocID="{C368F343-6E1C-4D5B-B157-A574841B8A39}" presName="rootComposite" presStyleCnt="0"/>
      <dgm:spPr/>
      <dgm:t>
        <a:bodyPr/>
        <a:lstStyle/>
        <a:p>
          <a:endParaRPr lang="de-AT"/>
        </a:p>
      </dgm:t>
    </dgm:pt>
    <dgm:pt modelId="{2C65E76F-620A-47A1-90D0-2592D0B3FE82}" type="pres">
      <dgm:prSet presAssocID="{C368F343-6E1C-4D5B-B157-A574841B8A39}" presName="rootText" presStyleLbl="node3" presStyleIdx="6" presStyleCnt="8" custScaleX="103161" custScaleY="84471" custLinFactNeighborX="5933" custLinFactNeighborY="-344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AB2BB98E-F762-4CA7-BF51-DA42633A595E}" type="pres">
      <dgm:prSet presAssocID="{C368F343-6E1C-4D5B-B157-A574841B8A39}" presName="rootConnector" presStyleLbl="node3" presStyleIdx="6" presStyleCnt="8"/>
      <dgm:spPr/>
      <dgm:t>
        <a:bodyPr/>
        <a:lstStyle/>
        <a:p>
          <a:endParaRPr lang="de-AT"/>
        </a:p>
      </dgm:t>
    </dgm:pt>
    <dgm:pt modelId="{73E73A16-B583-4E01-A639-96588F48E610}" type="pres">
      <dgm:prSet presAssocID="{C368F343-6E1C-4D5B-B157-A574841B8A39}" presName="hierChild4" presStyleCnt="0"/>
      <dgm:spPr/>
      <dgm:t>
        <a:bodyPr/>
        <a:lstStyle/>
        <a:p>
          <a:endParaRPr lang="de-AT"/>
        </a:p>
      </dgm:t>
    </dgm:pt>
    <dgm:pt modelId="{7367C39B-5426-4B7C-BED4-93A82C37DA6A}" type="pres">
      <dgm:prSet presAssocID="{C368F343-6E1C-4D5B-B157-A574841B8A39}" presName="hierChild5" presStyleCnt="0"/>
      <dgm:spPr/>
      <dgm:t>
        <a:bodyPr/>
        <a:lstStyle/>
        <a:p>
          <a:endParaRPr lang="de-AT"/>
        </a:p>
      </dgm:t>
    </dgm:pt>
    <dgm:pt modelId="{9402E0F6-6340-42AB-AE8D-2EB93CA0F6B6}" type="pres">
      <dgm:prSet presAssocID="{067F776D-8C43-4643-9C77-D62AE058CFFF}" presName="Name37" presStyleLbl="parChTrans1D3" presStyleIdx="7" presStyleCnt="8"/>
      <dgm:spPr/>
      <dgm:t>
        <a:bodyPr/>
        <a:lstStyle/>
        <a:p>
          <a:endParaRPr lang="de-AT"/>
        </a:p>
      </dgm:t>
    </dgm:pt>
    <dgm:pt modelId="{274520BE-46A9-427E-9D75-2ED9E78CD588}" type="pres">
      <dgm:prSet presAssocID="{62DC961F-E525-4685-AEA8-2FF390849662}" presName="hierRoot2" presStyleCnt="0">
        <dgm:presLayoutVars>
          <dgm:hierBranch val="init"/>
        </dgm:presLayoutVars>
      </dgm:prSet>
      <dgm:spPr/>
      <dgm:t>
        <a:bodyPr/>
        <a:lstStyle/>
        <a:p>
          <a:endParaRPr lang="de-AT"/>
        </a:p>
      </dgm:t>
    </dgm:pt>
    <dgm:pt modelId="{E8C4D798-41AB-404F-9D5C-B6DD0F831755}" type="pres">
      <dgm:prSet presAssocID="{62DC961F-E525-4685-AEA8-2FF390849662}" presName="rootComposite" presStyleCnt="0"/>
      <dgm:spPr/>
      <dgm:t>
        <a:bodyPr/>
        <a:lstStyle/>
        <a:p>
          <a:endParaRPr lang="de-AT"/>
        </a:p>
      </dgm:t>
    </dgm:pt>
    <dgm:pt modelId="{7CAD9F81-A34A-476D-87F2-55715335A850}" type="pres">
      <dgm:prSet presAssocID="{62DC961F-E525-4685-AEA8-2FF390849662}" presName="rootText" presStyleLbl="node3" presStyleIdx="7" presStyleCnt="8" custScaleX="103396" custScaleY="102007" custLinFactNeighborX="6752" custLinFactNeighborY="577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96386693-AA20-49A8-A0D4-2891BE4FF965}" type="pres">
      <dgm:prSet presAssocID="{62DC961F-E525-4685-AEA8-2FF390849662}" presName="rootConnector" presStyleLbl="node3" presStyleIdx="7" presStyleCnt="8"/>
      <dgm:spPr/>
      <dgm:t>
        <a:bodyPr/>
        <a:lstStyle/>
        <a:p>
          <a:endParaRPr lang="de-AT"/>
        </a:p>
      </dgm:t>
    </dgm:pt>
    <dgm:pt modelId="{E52E6963-BFF6-4CE3-B8B7-E7182D2A0C99}" type="pres">
      <dgm:prSet presAssocID="{62DC961F-E525-4685-AEA8-2FF390849662}" presName="hierChild4" presStyleCnt="0"/>
      <dgm:spPr/>
      <dgm:t>
        <a:bodyPr/>
        <a:lstStyle/>
        <a:p>
          <a:endParaRPr lang="de-AT"/>
        </a:p>
      </dgm:t>
    </dgm:pt>
    <dgm:pt modelId="{9D75D9A6-C839-4682-847E-357ECAB3E2A6}" type="pres">
      <dgm:prSet presAssocID="{62DC961F-E525-4685-AEA8-2FF390849662}" presName="hierChild5" presStyleCnt="0"/>
      <dgm:spPr/>
      <dgm:t>
        <a:bodyPr/>
        <a:lstStyle/>
        <a:p>
          <a:endParaRPr lang="de-AT"/>
        </a:p>
      </dgm:t>
    </dgm:pt>
    <dgm:pt modelId="{156F534E-5E6C-4848-A2E1-178B8E1019FD}" type="pres">
      <dgm:prSet presAssocID="{509A6CFE-4785-49B7-9002-DF695FEB43AF}" presName="hierChild5" presStyleCnt="0"/>
      <dgm:spPr/>
      <dgm:t>
        <a:bodyPr/>
        <a:lstStyle/>
        <a:p>
          <a:endParaRPr lang="de-AT"/>
        </a:p>
      </dgm:t>
    </dgm:pt>
    <dgm:pt modelId="{7CB80B7F-2D85-4FB9-94BB-B236CBC1EFE5}" type="pres">
      <dgm:prSet presAssocID="{A36A95C7-B666-4F33-8B8B-2D34066BC1EA}" presName="hierChild3" presStyleCnt="0"/>
      <dgm:spPr/>
      <dgm:t>
        <a:bodyPr/>
        <a:lstStyle/>
        <a:p>
          <a:endParaRPr lang="de-AT"/>
        </a:p>
      </dgm:t>
    </dgm:pt>
  </dgm:ptLst>
  <dgm:cxnLst>
    <dgm:cxn modelId="{C847DEEB-477D-421E-8DF7-0B9342B1E149}" type="presOf" srcId="{5E673A11-8AC5-4388-8286-38B5E11991B9}" destId="{AE05C504-7CDA-4D23-93DA-3F237E020EE4}" srcOrd="0" destOrd="0" presId="urn:microsoft.com/office/officeart/2005/8/layout/orgChart1"/>
    <dgm:cxn modelId="{3FB81A8C-E707-43CD-8C9C-25FBE0F50DC2}" type="presOf" srcId="{C368F343-6E1C-4D5B-B157-A574841B8A39}" destId="{2C65E76F-620A-47A1-90D0-2592D0B3FE82}" srcOrd="0" destOrd="0" presId="urn:microsoft.com/office/officeart/2005/8/layout/orgChart1"/>
    <dgm:cxn modelId="{243384E9-1FE0-46EC-9D1B-F2A9985BE00A}" srcId="{A36A95C7-B666-4F33-8B8B-2D34066BC1EA}" destId="{509A6CFE-4785-49B7-9002-DF695FEB43AF}" srcOrd="3" destOrd="0" parTransId="{8D4B5813-A1BE-4E62-AB90-2BF8845A02FA}" sibTransId="{FC603FB0-A5DB-4A98-B8C4-C0768A806EBA}"/>
    <dgm:cxn modelId="{23F42EB4-EFB7-4B8C-B08C-12E3EC1D8F11}" type="presOf" srcId="{5A4FCFDE-48AF-4398-AF3F-2CD2E22FD0A7}" destId="{1AE3A6F3-AAC5-49CA-8A2C-3E43C3B17896}" srcOrd="0" destOrd="0" presId="urn:microsoft.com/office/officeart/2005/8/layout/orgChart1"/>
    <dgm:cxn modelId="{1D94E429-8F07-45CD-87AE-F6DC8C0DCFAD}" srcId="{A36A95C7-B666-4F33-8B8B-2D34066BC1EA}" destId="{85205735-D944-4162-8BC2-CA2B2833C0CB}" srcOrd="1" destOrd="0" parTransId="{DA7A1682-161F-4CC8-942C-66DAC93ECED0}" sibTransId="{7777C20C-4BFE-4E19-8710-DED0AA55C726}"/>
    <dgm:cxn modelId="{DDA8244E-896E-4D2A-A698-807DCB1D6006}" type="presOf" srcId="{87ADEC44-EAA1-43BD-9E7B-113C8A364609}" destId="{792F8B22-2544-4567-B2CE-F4754A5AD38C}" srcOrd="1" destOrd="0" presId="urn:microsoft.com/office/officeart/2005/8/layout/orgChart1"/>
    <dgm:cxn modelId="{E5AF3677-B12F-420E-9804-2F9B8FFE1378}" type="presOf" srcId="{BE968C46-BB02-4AD4-B1EA-D6ADD75AB742}" destId="{A1513A2C-1C89-416E-A5D7-B25DE6A88848}" srcOrd="1" destOrd="0" presId="urn:microsoft.com/office/officeart/2005/8/layout/orgChart1"/>
    <dgm:cxn modelId="{5FA5FCF4-9208-4E0C-BD18-78ABFFA92AB5}" type="presOf" srcId="{33F6992E-743B-466C-A8CB-ACFCCA8833C6}" destId="{3DFDFAC0-FF4C-4BE4-A9AC-F9F7CA4AAE36}" srcOrd="0" destOrd="0" presId="urn:microsoft.com/office/officeart/2005/8/layout/orgChart1"/>
    <dgm:cxn modelId="{D014360E-3D5E-4276-9487-88FC6797DDDB}" type="presOf" srcId="{182821C5-229E-49F7-B1A4-10BCC29C6FD1}" destId="{89E7A5E6-A344-4C32-927D-4E961B5203C6}" srcOrd="0" destOrd="0" presId="urn:microsoft.com/office/officeart/2005/8/layout/orgChart1"/>
    <dgm:cxn modelId="{3F3AFFE5-91A1-49B7-90CE-5D4C42E69515}" type="presOf" srcId="{8B230EEB-B668-4B36-B5FC-93B97E548210}" destId="{58B2F845-5512-445D-B7B4-B6C00F28AF42}" srcOrd="1" destOrd="0" presId="urn:microsoft.com/office/officeart/2005/8/layout/orgChart1"/>
    <dgm:cxn modelId="{6181AE5E-B4C5-48D3-9FE8-27BAE04CB46D}" srcId="{182821C5-229E-49F7-B1A4-10BCC29C6FD1}" destId="{5A4FCFDE-48AF-4398-AF3F-2CD2E22FD0A7}" srcOrd="1" destOrd="0" parTransId="{4615FEA9-DF44-4BD0-A099-47394FE42C98}" sibTransId="{59DCE025-D4FE-42E7-902C-054C1B8A1854}"/>
    <dgm:cxn modelId="{E9F923F5-7ADF-4F98-8069-51E73D040E03}" type="presOf" srcId="{5055D7D8-376E-4F96-981C-42EEB9EDDD44}" destId="{1794A063-3CFD-43F7-86A2-A7DD1662AFBA}" srcOrd="0" destOrd="0" presId="urn:microsoft.com/office/officeart/2005/8/layout/orgChart1"/>
    <dgm:cxn modelId="{46C472A7-3024-4FC9-977F-8B0642DBF478}" srcId="{509A6CFE-4785-49B7-9002-DF695FEB43AF}" destId="{C368F343-6E1C-4D5B-B157-A574841B8A39}" srcOrd="0" destOrd="0" parTransId="{3AECAFA7-8487-4CC4-954B-B9C66DFA42AA}" sibTransId="{FA037513-805F-43BE-9653-B58F5202B201}"/>
    <dgm:cxn modelId="{71D93836-EEB4-44DF-ACDC-D11F95B5B5FE}" srcId="{A36A95C7-B666-4F33-8B8B-2D34066BC1EA}" destId="{182821C5-229E-49F7-B1A4-10BCC29C6FD1}" srcOrd="0" destOrd="0" parTransId="{5E673A11-8AC5-4388-8286-38B5E11991B9}" sibTransId="{E829B68C-DA34-4700-BA0C-CB9BEF1188A4}"/>
    <dgm:cxn modelId="{93BC9610-8774-4909-B87A-AAC2EE682CE0}" srcId="{D7D6EFB1-AA43-423A-8215-721524D54D3D}" destId="{A36A95C7-B666-4F33-8B8B-2D34066BC1EA}" srcOrd="0" destOrd="0" parTransId="{85C4F186-3236-494A-9BDB-C9B77C2585EE}" sibTransId="{4AB45E95-61CE-48A8-9CF5-39121600D6B0}"/>
    <dgm:cxn modelId="{F25C0FAC-A560-4EBD-9689-9C2D9994F8EF}" srcId="{85205735-D944-4162-8BC2-CA2B2833C0CB}" destId="{BE968C46-BB02-4AD4-B1EA-D6ADD75AB742}" srcOrd="1" destOrd="0" parTransId="{FC861791-E257-4C63-BDDD-FB566E6BD7A1}" sibTransId="{7DD74D3F-9ECC-4F28-B587-CB59F7B006B0}"/>
    <dgm:cxn modelId="{773A59B4-25AE-4B0C-B1B1-ED63FC84269F}" type="presOf" srcId="{62DC961F-E525-4685-AEA8-2FF390849662}" destId="{7CAD9F81-A34A-476D-87F2-55715335A850}" srcOrd="0" destOrd="0" presId="urn:microsoft.com/office/officeart/2005/8/layout/orgChart1"/>
    <dgm:cxn modelId="{A323C489-74E1-449D-8208-BA8ECA2A075B}" type="presOf" srcId="{FC861791-E257-4C63-BDDD-FB566E6BD7A1}" destId="{EBFB7219-DE55-4F2B-9DE5-EF0D490AD1BB}" srcOrd="0" destOrd="0" presId="urn:microsoft.com/office/officeart/2005/8/layout/orgChart1"/>
    <dgm:cxn modelId="{0D38903E-8013-47F3-89BC-8C3348294BC2}" type="presOf" srcId="{33F6992E-743B-466C-A8CB-ACFCCA8833C6}" destId="{2730D545-35A8-4683-AFAB-EF24120C6AB0}" srcOrd="1" destOrd="0" presId="urn:microsoft.com/office/officeart/2005/8/layout/orgChart1"/>
    <dgm:cxn modelId="{7A71F0C9-206B-4AA8-90FF-83A833CC212D}" type="presOf" srcId="{8B230EEB-B668-4B36-B5FC-93B97E548210}" destId="{4F114995-C47F-47F4-9E50-A9DD4D6F33FB}" srcOrd="0" destOrd="0" presId="urn:microsoft.com/office/officeart/2005/8/layout/orgChart1"/>
    <dgm:cxn modelId="{CD368CB9-442C-47DB-862A-2344B2296989}" type="presOf" srcId="{DA7A1682-161F-4CC8-942C-66DAC93ECED0}" destId="{25E78AAC-D5DA-4E35-933D-3E68B9BEA58F}" srcOrd="0" destOrd="0" presId="urn:microsoft.com/office/officeart/2005/8/layout/orgChart1"/>
    <dgm:cxn modelId="{A3732381-3CC7-42ED-9D01-CCD05B9577A8}" type="presOf" srcId="{5A4FCFDE-48AF-4398-AF3F-2CD2E22FD0A7}" destId="{B86D2F4D-82DB-41BE-A1DC-532705CC419E}" srcOrd="1" destOrd="0" presId="urn:microsoft.com/office/officeart/2005/8/layout/orgChart1"/>
    <dgm:cxn modelId="{A3A19D3F-47A9-48A9-AAAA-D6E7DD2A7B6F}" type="presOf" srcId="{12266803-9588-48C4-817E-4D5B2A85D407}" destId="{A293B230-330D-4986-AEE5-30A6F9985C45}" srcOrd="0" destOrd="0" presId="urn:microsoft.com/office/officeart/2005/8/layout/orgChart1"/>
    <dgm:cxn modelId="{45CA0953-8421-40CC-90DE-023D03C3EF22}" type="presOf" srcId="{34E0CA57-E445-4408-AEDD-51954898F146}" destId="{5725479A-E72F-4B9F-96DD-40061B3BEE7B}" srcOrd="0" destOrd="0" presId="urn:microsoft.com/office/officeart/2005/8/layout/orgChart1"/>
    <dgm:cxn modelId="{CA7D9D6C-DB36-476D-8FBF-AC82039A8A6D}" srcId="{182821C5-229E-49F7-B1A4-10BCC29C6FD1}" destId="{87ADEC44-EAA1-43BD-9E7B-113C8A364609}" srcOrd="0" destOrd="0" parTransId="{D764AC1D-05ED-43CB-96D2-EE585180F25F}" sibTransId="{F7AD6F8C-92B6-4FC8-A23A-B41084E684FE}"/>
    <dgm:cxn modelId="{AE0863EC-EC76-4DD1-80E0-E601D81375F0}" type="presOf" srcId="{BE968C46-BB02-4AD4-B1EA-D6ADD75AB742}" destId="{2352FA35-52F1-4E05-B5A2-775FE3DD2AE7}" srcOrd="0" destOrd="0" presId="urn:microsoft.com/office/officeart/2005/8/layout/orgChart1"/>
    <dgm:cxn modelId="{ED36E333-A089-4561-BB93-BF783B320006}" type="presOf" srcId="{D7D6EFB1-AA43-423A-8215-721524D54D3D}" destId="{DA930589-5221-4F5A-8B9D-B7E973764A60}" srcOrd="0" destOrd="0" presId="urn:microsoft.com/office/officeart/2005/8/layout/orgChart1"/>
    <dgm:cxn modelId="{359433CF-3192-4EAE-B660-61B78902EC3C}" type="presOf" srcId="{62DC961F-E525-4685-AEA8-2FF390849662}" destId="{96386693-AA20-49A8-A0D4-2891BE4FF965}" srcOrd="1" destOrd="0" presId="urn:microsoft.com/office/officeart/2005/8/layout/orgChart1"/>
    <dgm:cxn modelId="{4F431C2A-FAEA-4009-B67A-4B849F82B961}" type="presOf" srcId="{3AECAFA7-8487-4CC4-954B-B9C66DFA42AA}" destId="{B82C9ABF-6BE4-41C2-9940-D77B2871A340}" srcOrd="0" destOrd="0" presId="urn:microsoft.com/office/officeart/2005/8/layout/orgChart1"/>
    <dgm:cxn modelId="{F05E1912-7537-4D65-A3BE-AD2FECEC5F1F}" srcId="{A36A95C7-B666-4F33-8B8B-2D34066BC1EA}" destId="{12266803-9588-48C4-817E-4D5B2A85D407}" srcOrd="2" destOrd="0" parTransId="{8E35A9EC-D8CF-4C01-8AEB-768B31923168}" sibTransId="{DBE58649-959C-4C5C-8555-03C54FEF37A7}"/>
    <dgm:cxn modelId="{B89F0DE1-71EB-4F3D-80D0-ED0B0946894B}" type="presOf" srcId="{85205735-D944-4162-8BC2-CA2B2833C0CB}" destId="{93ADA206-9C4D-46DA-A6EA-EB268EE7DEEA}" srcOrd="0" destOrd="0" presId="urn:microsoft.com/office/officeart/2005/8/layout/orgChart1"/>
    <dgm:cxn modelId="{734C6538-8C07-489A-B816-A214350C307F}" type="presOf" srcId="{12266803-9588-48C4-817E-4D5B2A85D407}" destId="{C0E54010-BF56-4B70-8B05-03119C2EE394}" srcOrd="1" destOrd="0" presId="urn:microsoft.com/office/officeart/2005/8/layout/orgChart1"/>
    <dgm:cxn modelId="{5833B010-E60B-4938-A4F6-50F5A014FBDE}" type="presOf" srcId="{A36A95C7-B666-4F33-8B8B-2D34066BC1EA}" destId="{5D977109-3862-49F0-8710-0DF7C3456997}" srcOrd="0" destOrd="0" presId="urn:microsoft.com/office/officeart/2005/8/layout/orgChart1"/>
    <dgm:cxn modelId="{A0647D88-DADD-459E-A24B-579F95C31AB9}" srcId="{85205735-D944-4162-8BC2-CA2B2833C0CB}" destId="{5055D7D8-376E-4F96-981C-42EEB9EDDD44}" srcOrd="0" destOrd="0" parTransId="{A5CB22D5-4C91-4871-B1C6-4C43B2AE8735}" sibTransId="{B5DB137D-E0B1-47FD-8B5C-F74FB592FF4B}"/>
    <dgm:cxn modelId="{32BC5E2B-D2D8-4A3D-A52F-79E94AA0B220}" type="presOf" srcId="{A5CB22D5-4C91-4871-B1C6-4C43B2AE8735}" destId="{B6462519-38F5-4BFD-A845-391D37687911}" srcOrd="0" destOrd="0" presId="urn:microsoft.com/office/officeart/2005/8/layout/orgChart1"/>
    <dgm:cxn modelId="{EAC5A0D0-6A81-41DE-B807-B00E984BB25B}" srcId="{12266803-9588-48C4-817E-4D5B2A85D407}" destId="{8B230EEB-B668-4B36-B5FC-93B97E548210}" srcOrd="0" destOrd="0" parTransId="{34E0CA57-E445-4408-AEDD-51954898F146}" sibTransId="{521F0E08-AEF9-4656-A4A8-8383B0601BE2}"/>
    <dgm:cxn modelId="{CDD7164F-00D6-4B4C-B50F-829ECEC886DE}" type="presOf" srcId="{509A6CFE-4785-49B7-9002-DF695FEB43AF}" destId="{1F158A51-2398-4DF7-94F3-3AAD3A1A0288}" srcOrd="0" destOrd="0" presId="urn:microsoft.com/office/officeart/2005/8/layout/orgChart1"/>
    <dgm:cxn modelId="{F7E84F2B-1F81-4328-A810-3FC228E2C0E3}" type="presOf" srcId="{8E35A9EC-D8CF-4C01-8AEB-768B31923168}" destId="{3FA59002-ECA6-42DD-8310-E833DA706F9F}" srcOrd="0" destOrd="0" presId="urn:microsoft.com/office/officeart/2005/8/layout/orgChart1"/>
    <dgm:cxn modelId="{CE8AB1D6-72AF-4A57-9A1A-6C6063EB0CD6}" type="presOf" srcId="{17992C84-5B43-4FB6-A974-08F36ADF6F12}" destId="{6E6EE621-0FEE-41F3-8AD5-B0B203A1F4DF}" srcOrd="0" destOrd="0" presId="urn:microsoft.com/office/officeart/2005/8/layout/orgChart1"/>
    <dgm:cxn modelId="{BCD52EEB-6CBD-47C5-A76C-8560F24B5E44}" srcId="{509A6CFE-4785-49B7-9002-DF695FEB43AF}" destId="{62DC961F-E525-4685-AEA8-2FF390849662}" srcOrd="1" destOrd="0" parTransId="{067F776D-8C43-4643-9C77-D62AE058CFFF}" sibTransId="{0A756733-C300-4B21-A70A-EE1A5516E400}"/>
    <dgm:cxn modelId="{61E2C757-F639-4C1A-B2E3-CE491608E363}" type="presOf" srcId="{85205735-D944-4162-8BC2-CA2B2833C0CB}" destId="{6CFB58EA-81A8-4860-A8E4-616CCD45298B}" srcOrd="1" destOrd="0" presId="urn:microsoft.com/office/officeart/2005/8/layout/orgChart1"/>
    <dgm:cxn modelId="{5BAB5330-38AF-4396-A29F-47F294043B0A}" type="presOf" srcId="{5055D7D8-376E-4F96-981C-42EEB9EDDD44}" destId="{30F1A0D5-E709-4935-8D8B-2CB3B4C20045}" srcOrd="1" destOrd="0" presId="urn:microsoft.com/office/officeart/2005/8/layout/orgChart1"/>
    <dgm:cxn modelId="{C027E76B-4512-4153-A47B-0D1B8B9CFF2A}" type="presOf" srcId="{182821C5-229E-49F7-B1A4-10BCC29C6FD1}" destId="{A9DDDF74-9AF6-4A01-A031-BA3EB5A5BD94}" srcOrd="1" destOrd="0" presId="urn:microsoft.com/office/officeart/2005/8/layout/orgChart1"/>
    <dgm:cxn modelId="{FA2F2F88-6B50-4D1C-AD4D-4D58A39AA131}" type="presOf" srcId="{067F776D-8C43-4643-9C77-D62AE058CFFF}" destId="{9402E0F6-6340-42AB-AE8D-2EB93CA0F6B6}" srcOrd="0" destOrd="0" presId="urn:microsoft.com/office/officeart/2005/8/layout/orgChart1"/>
    <dgm:cxn modelId="{B89DD99B-4379-4BC3-B3FB-B29B2BF8145F}" type="presOf" srcId="{8D4B5813-A1BE-4E62-AB90-2BF8845A02FA}" destId="{1F335D66-E61C-4DDB-897D-2235CB73DAB6}" srcOrd="0" destOrd="0" presId="urn:microsoft.com/office/officeart/2005/8/layout/orgChart1"/>
    <dgm:cxn modelId="{1BC3A341-8398-4329-908D-F0FCE75A4337}" srcId="{12266803-9588-48C4-817E-4D5B2A85D407}" destId="{33F6992E-743B-466C-A8CB-ACFCCA8833C6}" srcOrd="1" destOrd="0" parTransId="{17992C84-5B43-4FB6-A974-08F36ADF6F12}" sibTransId="{D4A37534-8889-484B-825E-59849878AF04}"/>
    <dgm:cxn modelId="{F6D067D5-F1BF-4E22-AD75-B088CBA4081B}" type="presOf" srcId="{509A6CFE-4785-49B7-9002-DF695FEB43AF}" destId="{4C24DB71-1D8C-44CF-ABBE-5B85E3334870}" srcOrd="1" destOrd="0" presId="urn:microsoft.com/office/officeart/2005/8/layout/orgChart1"/>
    <dgm:cxn modelId="{7ECC7A17-F905-41D4-BA82-9E436E2905D2}" type="presOf" srcId="{87ADEC44-EAA1-43BD-9E7B-113C8A364609}" destId="{7E2B6032-DE1B-44BC-90C4-6964FAEDE9A6}" srcOrd="0" destOrd="0" presId="urn:microsoft.com/office/officeart/2005/8/layout/orgChart1"/>
    <dgm:cxn modelId="{8FE9FECA-1EA1-44C3-8FC6-38D1BCE6272B}" type="presOf" srcId="{C368F343-6E1C-4D5B-B157-A574841B8A39}" destId="{AB2BB98E-F762-4CA7-BF51-DA42633A595E}" srcOrd="1" destOrd="0" presId="urn:microsoft.com/office/officeart/2005/8/layout/orgChart1"/>
    <dgm:cxn modelId="{59E904C1-2D51-4C0E-A221-4AADC2F458AD}" type="presOf" srcId="{4615FEA9-DF44-4BD0-A099-47394FE42C98}" destId="{0A427A3D-22F5-496D-A720-B329A98A7A05}" srcOrd="0" destOrd="0" presId="urn:microsoft.com/office/officeart/2005/8/layout/orgChart1"/>
    <dgm:cxn modelId="{0B038224-9BED-49A5-B3D4-B5AB2FADC6AD}" type="presOf" srcId="{A36A95C7-B666-4F33-8B8B-2D34066BC1EA}" destId="{8088705C-C4E6-49EB-93C7-82EB7B9E54F7}" srcOrd="1" destOrd="0" presId="urn:microsoft.com/office/officeart/2005/8/layout/orgChart1"/>
    <dgm:cxn modelId="{5DEBC719-9EC9-464F-B09E-EADA3EE9E9C7}" type="presOf" srcId="{D764AC1D-05ED-43CB-96D2-EE585180F25F}" destId="{D4DDCD3E-8AB7-49E3-A139-1AA473EAB22F}" srcOrd="0" destOrd="0" presId="urn:microsoft.com/office/officeart/2005/8/layout/orgChart1"/>
    <dgm:cxn modelId="{08615FEE-AB66-46F8-B359-B88DEFBD5932}" type="presParOf" srcId="{DA930589-5221-4F5A-8B9D-B7E973764A60}" destId="{96CD3918-47D9-44EF-BEC5-BA3434071187}" srcOrd="0" destOrd="0" presId="urn:microsoft.com/office/officeart/2005/8/layout/orgChart1"/>
    <dgm:cxn modelId="{18727275-4A1A-405E-B5B8-4B98A26AB83D}" type="presParOf" srcId="{96CD3918-47D9-44EF-BEC5-BA3434071187}" destId="{BCE26D0F-150A-41B8-BB84-774F140B9144}" srcOrd="0" destOrd="0" presId="urn:microsoft.com/office/officeart/2005/8/layout/orgChart1"/>
    <dgm:cxn modelId="{AC92E7CC-1218-48AD-8224-9ECD0508E739}" type="presParOf" srcId="{BCE26D0F-150A-41B8-BB84-774F140B9144}" destId="{5D977109-3862-49F0-8710-0DF7C3456997}" srcOrd="0" destOrd="0" presId="urn:microsoft.com/office/officeart/2005/8/layout/orgChart1"/>
    <dgm:cxn modelId="{3656E7CA-8063-4620-B995-43C64EDEDBCF}" type="presParOf" srcId="{BCE26D0F-150A-41B8-BB84-774F140B9144}" destId="{8088705C-C4E6-49EB-93C7-82EB7B9E54F7}" srcOrd="1" destOrd="0" presId="urn:microsoft.com/office/officeart/2005/8/layout/orgChart1"/>
    <dgm:cxn modelId="{BC6D6201-0FA4-40E2-B72B-BCD715D77D1E}" type="presParOf" srcId="{96CD3918-47D9-44EF-BEC5-BA3434071187}" destId="{9B7C484E-2881-496A-9A4B-30D88E3AA80C}" srcOrd="1" destOrd="0" presId="urn:microsoft.com/office/officeart/2005/8/layout/orgChart1"/>
    <dgm:cxn modelId="{17A56DBF-72A3-44E9-8581-1A4BC5BF983F}" type="presParOf" srcId="{9B7C484E-2881-496A-9A4B-30D88E3AA80C}" destId="{AE05C504-7CDA-4D23-93DA-3F237E020EE4}" srcOrd="0" destOrd="0" presId="urn:microsoft.com/office/officeart/2005/8/layout/orgChart1"/>
    <dgm:cxn modelId="{DF158D6F-D45C-41E1-85A3-F153D42A8DDB}" type="presParOf" srcId="{9B7C484E-2881-496A-9A4B-30D88E3AA80C}" destId="{379E1222-4FAA-4B11-A910-37D71405BEBD}" srcOrd="1" destOrd="0" presId="urn:microsoft.com/office/officeart/2005/8/layout/orgChart1"/>
    <dgm:cxn modelId="{219588B7-A279-46D7-8DF0-BCFE963797EE}" type="presParOf" srcId="{379E1222-4FAA-4B11-A910-37D71405BEBD}" destId="{AF6FA751-260B-45C3-B1FA-13E740270ED0}" srcOrd="0" destOrd="0" presId="urn:microsoft.com/office/officeart/2005/8/layout/orgChart1"/>
    <dgm:cxn modelId="{F9C9A460-F3F2-4657-B13F-1292DF21C65C}" type="presParOf" srcId="{AF6FA751-260B-45C3-B1FA-13E740270ED0}" destId="{89E7A5E6-A344-4C32-927D-4E961B5203C6}" srcOrd="0" destOrd="0" presId="urn:microsoft.com/office/officeart/2005/8/layout/orgChart1"/>
    <dgm:cxn modelId="{8B382CD9-A9D0-41EE-8D37-4C91EEAE3709}" type="presParOf" srcId="{AF6FA751-260B-45C3-B1FA-13E740270ED0}" destId="{A9DDDF74-9AF6-4A01-A031-BA3EB5A5BD94}" srcOrd="1" destOrd="0" presId="urn:microsoft.com/office/officeart/2005/8/layout/orgChart1"/>
    <dgm:cxn modelId="{F9F059B8-2C37-471E-B693-09BF338C3517}" type="presParOf" srcId="{379E1222-4FAA-4B11-A910-37D71405BEBD}" destId="{B4CE9574-63C3-4A8C-887E-F20EF3A1A7EF}" srcOrd="1" destOrd="0" presId="urn:microsoft.com/office/officeart/2005/8/layout/orgChart1"/>
    <dgm:cxn modelId="{4207A3B0-F755-438F-9B31-733C3D195DF1}" type="presParOf" srcId="{B4CE9574-63C3-4A8C-887E-F20EF3A1A7EF}" destId="{D4DDCD3E-8AB7-49E3-A139-1AA473EAB22F}" srcOrd="0" destOrd="0" presId="urn:microsoft.com/office/officeart/2005/8/layout/orgChart1"/>
    <dgm:cxn modelId="{4DF14C1F-A83B-48E7-A9B0-E08E9FC99817}" type="presParOf" srcId="{B4CE9574-63C3-4A8C-887E-F20EF3A1A7EF}" destId="{348C5CEF-F622-4AF4-B435-742822612220}" srcOrd="1" destOrd="0" presId="urn:microsoft.com/office/officeart/2005/8/layout/orgChart1"/>
    <dgm:cxn modelId="{CBA529A2-57A1-4B2F-B54C-8DC521298023}" type="presParOf" srcId="{348C5CEF-F622-4AF4-B435-742822612220}" destId="{D5B161DF-41BD-48B7-80BC-D6B5DA1B610A}" srcOrd="0" destOrd="0" presId="urn:microsoft.com/office/officeart/2005/8/layout/orgChart1"/>
    <dgm:cxn modelId="{8050B4C2-2268-41CC-9B0D-730B94734E53}" type="presParOf" srcId="{D5B161DF-41BD-48B7-80BC-D6B5DA1B610A}" destId="{7E2B6032-DE1B-44BC-90C4-6964FAEDE9A6}" srcOrd="0" destOrd="0" presId="urn:microsoft.com/office/officeart/2005/8/layout/orgChart1"/>
    <dgm:cxn modelId="{58F9F8DB-0F1D-47FB-ADC2-80EDF022AB77}" type="presParOf" srcId="{D5B161DF-41BD-48B7-80BC-D6B5DA1B610A}" destId="{792F8B22-2544-4567-B2CE-F4754A5AD38C}" srcOrd="1" destOrd="0" presId="urn:microsoft.com/office/officeart/2005/8/layout/orgChart1"/>
    <dgm:cxn modelId="{811AEF12-4AC0-412C-A3FE-585F4EB5BA4C}" type="presParOf" srcId="{348C5CEF-F622-4AF4-B435-742822612220}" destId="{FEB10AE8-079E-4015-90B7-0B51B2FA3DA7}" srcOrd="1" destOrd="0" presId="urn:microsoft.com/office/officeart/2005/8/layout/orgChart1"/>
    <dgm:cxn modelId="{B8E60D9A-EE04-48B3-9CA7-A802B735A2B4}" type="presParOf" srcId="{348C5CEF-F622-4AF4-B435-742822612220}" destId="{82F9F87D-E46A-4ABB-A997-58AA1662669F}" srcOrd="2" destOrd="0" presId="urn:microsoft.com/office/officeart/2005/8/layout/orgChart1"/>
    <dgm:cxn modelId="{4217FA8A-0BE8-4EE0-871E-A12423A197E7}" type="presParOf" srcId="{B4CE9574-63C3-4A8C-887E-F20EF3A1A7EF}" destId="{0A427A3D-22F5-496D-A720-B329A98A7A05}" srcOrd="2" destOrd="0" presId="urn:microsoft.com/office/officeart/2005/8/layout/orgChart1"/>
    <dgm:cxn modelId="{544B5001-11C4-41CB-A9FB-9C90094D1EF8}" type="presParOf" srcId="{B4CE9574-63C3-4A8C-887E-F20EF3A1A7EF}" destId="{D223D61E-F4D6-4F31-8321-F2DCEF48E943}" srcOrd="3" destOrd="0" presId="urn:microsoft.com/office/officeart/2005/8/layout/orgChart1"/>
    <dgm:cxn modelId="{264DB227-DB7A-4BEE-89BE-FE8D51380B26}" type="presParOf" srcId="{D223D61E-F4D6-4F31-8321-F2DCEF48E943}" destId="{1DBF9DF4-FC92-4952-84E9-4A27E9506938}" srcOrd="0" destOrd="0" presId="urn:microsoft.com/office/officeart/2005/8/layout/orgChart1"/>
    <dgm:cxn modelId="{5172331B-88EB-45DE-8EB4-29DD5AB1F6F1}" type="presParOf" srcId="{1DBF9DF4-FC92-4952-84E9-4A27E9506938}" destId="{1AE3A6F3-AAC5-49CA-8A2C-3E43C3B17896}" srcOrd="0" destOrd="0" presId="urn:microsoft.com/office/officeart/2005/8/layout/orgChart1"/>
    <dgm:cxn modelId="{912D00F6-17BE-4F9D-B83C-1BF07DE3F090}" type="presParOf" srcId="{1DBF9DF4-FC92-4952-84E9-4A27E9506938}" destId="{B86D2F4D-82DB-41BE-A1DC-532705CC419E}" srcOrd="1" destOrd="0" presId="urn:microsoft.com/office/officeart/2005/8/layout/orgChart1"/>
    <dgm:cxn modelId="{720741AC-6135-4452-934F-1B25A10068AE}" type="presParOf" srcId="{D223D61E-F4D6-4F31-8321-F2DCEF48E943}" destId="{E994A41F-7698-4F1B-A68B-A08B2C106EC5}" srcOrd="1" destOrd="0" presId="urn:microsoft.com/office/officeart/2005/8/layout/orgChart1"/>
    <dgm:cxn modelId="{1ED75FC1-61E1-4CE7-BECB-733D4879A5D8}" type="presParOf" srcId="{D223D61E-F4D6-4F31-8321-F2DCEF48E943}" destId="{B9F0CBD0-B2B4-43E8-8FC5-0B20F7B0B195}" srcOrd="2" destOrd="0" presId="urn:microsoft.com/office/officeart/2005/8/layout/orgChart1"/>
    <dgm:cxn modelId="{AC7C7D3D-52BB-4C6C-8518-047420543423}" type="presParOf" srcId="{379E1222-4FAA-4B11-A910-37D71405BEBD}" destId="{FC241261-453A-4473-AC50-86D85F388A9F}" srcOrd="2" destOrd="0" presId="urn:microsoft.com/office/officeart/2005/8/layout/orgChart1"/>
    <dgm:cxn modelId="{74906CB1-2793-4774-8F8A-10F38339FB61}" type="presParOf" srcId="{9B7C484E-2881-496A-9A4B-30D88E3AA80C}" destId="{25E78AAC-D5DA-4E35-933D-3E68B9BEA58F}" srcOrd="2" destOrd="0" presId="urn:microsoft.com/office/officeart/2005/8/layout/orgChart1"/>
    <dgm:cxn modelId="{BA878C95-81D3-45CC-BC4C-215C6A6C5F7F}" type="presParOf" srcId="{9B7C484E-2881-496A-9A4B-30D88E3AA80C}" destId="{25B2CF73-A030-44B0-A643-57395B5D5C0F}" srcOrd="3" destOrd="0" presId="urn:microsoft.com/office/officeart/2005/8/layout/orgChart1"/>
    <dgm:cxn modelId="{10D60572-3632-4568-8404-21571DCE301D}" type="presParOf" srcId="{25B2CF73-A030-44B0-A643-57395B5D5C0F}" destId="{82CF6A01-BF76-4693-A726-DAA402B56D94}" srcOrd="0" destOrd="0" presId="urn:microsoft.com/office/officeart/2005/8/layout/orgChart1"/>
    <dgm:cxn modelId="{D072AE2E-13D9-49D2-AB3E-5107BB8E7BFA}" type="presParOf" srcId="{82CF6A01-BF76-4693-A726-DAA402B56D94}" destId="{93ADA206-9C4D-46DA-A6EA-EB268EE7DEEA}" srcOrd="0" destOrd="0" presId="urn:microsoft.com/office/officeart/2005/8/layout/orgChart1"/>
    <dgm:cxn modelId="{71DADD46-E0E0-49C6-8F04-BDA0943BC36D}" type="presParOf" srcId="{82CF6A01-BF76-4693-A726-DAA402B56D94}" destId="{6CFB58EA-81A8-4860-A8E4-616CCD45298B}" srcOrd="1" destOrd="0" presId="urn:microsoft.com/office/officeart/2005/8/layout/orgChart1"/>
    <dgm:cxn modelId="{9EA3191C-C123-487F-B737-7F5E461B0625}" type="presParOf" srcId="{25B2CF73-A030-44B0-A643-57395B5D5C0F}" destId="{C0D1B0E0-E2F6-4390-91EB-D38D336B40A7}" srcOrd="1" destOrd="0" presId="urn:microsoft.com/office/officeart/2005/8/layout/orgChart1"/>
    <dgm:cxn modelId="{63D87984-AC17-40E1-96D1-E981C5DC4CA7}" type="presParOf" srcId="{C0D1B0E0-E2F6-4390-91EB-D38D336B40A7}" destId="{B6462519-38F5-4BFD-A845-391D37687911}" srcOrd="0" destOrd="0" presId="urn:microsoft.com/office/officeart/2005/8/layout/orgChart1"/>
    <dgm:cxn modelId="{2FAEB1D2-D297-483E-8C1E-FAECF0EC9563}" type="presParOf" srcId="{C0D1B0E0-E2F6-4390-91EB-D38D336B40A7}" destId="{6B3212FD-A5AB-4A40-BA55-8CE7CF5C8794}" srcOrd="1" destOrd="0" presId="urn:microsoft.com/office/officeart/2005/8/layout/orgChart1"/>
    <dgm:cxn modelId="{38F4527B-9BB5-4916-8E01-DDF1923EDD05}" type="presParOf" srcId="{6B3212FD-A5AB-4A40-BA55-8CE7CF5C8794}" destId="{4DEB1ABA-0285-409E-9C8F-BA3120CF85DB}" srcOrd="0" destOrd="0" presId="urn:microsoft.com/office/officeart/2005/8/layout/orgChart1"/>
    <dgm:cxn modelId="{129C5184-5718-422C-9D66-3AA1A4380FE6}" type="presParOf" srcId="{4DEB1ABA-0285-409E-9C8F-BA3120CF85DB}" destId="{1794A063-3CFD-43F7-86A2-A7DD1662AFBA}" srcOrd="0" destOrd="0" presId="urn:microsoft.com/office/officeart/2005/8/layout/orgChart1"/>
    <dgm:cxn modelId="{53F9EF1B-EC54-46C6-B22F-3C66D0DFAD34}" type="presParOf" srcId="{4DEB1ABA-0285-409E-9C8F-BA3120CF85DB}" destId="{30F1A0D5-E709-4935-8D8B-2CB3B4C20045}" srcOrd="1" destOrd="0" presId="urn:microsoft.com/office/officeart/2005/8/layout/orgChart1"/>
    <dgm:cxn modelId="{1DD5F43E-0A8D-45C3-9CFD-C82CA0380BB9}" type="presParOf" srcId="{6B3212FD-A5AB-4A40-BA55-8CE7CF5C8794}" destId="{9FAA65AB-4211-48D0-94AB-EC2916E78F5A}" srcOrd="1" destOrd="0" presId="urn:microsoft.com/office/officeart/2005/8/layout/orgChart1"/>
    <dgm:cxn modelId="{FA03899C-0875-4CBA-9636-834D35724F89}" type="presParOf" srcId="{6B3212FD-A5AB-4A40-BA55-8CE7CF5C8794}" destId="{F2ABF45F-B8E2-4D3C-8EB0-DFFF11F758EE}" srcOrd="2" destOrd="0" presId="urn:microsoft.com/office/officeart/2005/8/layout/orgChart1"/>
    <dgm:cxn modelId="{ABC6E699-68F5-4143-ADD8-056806E79D29}" type="presParOf" srcId="{C0D1B0E0-E2F6-4390-91EB-D38D336B40A7}" destId="{EBFB7219-DE55-4F2B-9DE5-EF0D490AD1BB}" srcOrd="2" destOrd="0" presId="urn:microsoft.com/office/officeart/2005/8/layout/orgChart1"/>
    <dgm:cxn modelId="{011417C7-0328-4990-8C13-3A606D855112}" type="presParOf" srcId="{C0D1B0E0-E2F6-4390-91EB-D38D336B40A7}" destId="{3B23AFBF-AA70-4DB7-9D84-55513C1BD133}" srcOrd="3" destOrd="0" presId="urn:microsoft.com/office/officeart/2005/8/layout/orgChart1"/>
    <dgm:cxn modelId="{7E38F789-E449-4A11-BA72-1A095B0EA623}" type="presParOf" srcId="{3B23AFBF-AA70-4DB7-9D84-55513C1BD133}" destId="{E77A8BEB-E97F-4E1C-9D7C-6F0241DD1EB0}" srcOrd="0" destOrd="0" presId="urn:microsoft.com/office/officeart/2005/8/layout/orgChart1"/>
    <dgm:cxn modelId="{E5447C5C-64EE-4240-999A-8429D271012F}" type="presParOf" srcId="{E77A8BEB-E97F-4E1C-9D7C-6F0241DD1EB0}" destId="{2352FA35-52F1-4E05-B5A2-775FE3DD2AE7}" srcOrd="0" destOrd="0" presId="urn:microsoft.com/office/officeart/2005/8/layout/orgChart1"/>
    <dgm:cxn modelId="{38876E90-D4A9-4DC1-8BFD-E519D14CA34A}" type="presParOf" srcId="{E77A8BEB-E97F-4E1C-9D7C-6F0241DD1EB0}" destId="{A1513A2C-1C89-416E-A5D7-B25DE6A88848}" srcOrd="1" destOrd="0" presId="urn:microsoft.com/office/officeart/2005/8/layout/orgChart1"/>
    <dgm:cxn modelId="{89EB8435-AF1C-41DA-A356-EB68301E17B9}" type="presParOf" srcId="{3B23AFBF-AA70-4DB7-9D84-55513C1BD133}" destId="{955F64BA-E325-4E24-9207-609F175A6522}" srcOrd="1" destOrd="0" presId="urn:microsoft.com/office/officeart/2005/8/layout/orgChart1"/>
    <dgm:cxn modelId="{B7C36AD9-DB02-4FCB-8E4D-6460B0C84D1E}" type="presParOf" srcId="{3B23AFBF-AA70-4DB7-9D84-55513C1BD133}" destId="{E3CC3F86-594B-45D8-B131-35AABA32F13B}" srcOrd="2" destOrd="0" presId="urn:microsoft.com/office/officeart/2005/8/layout/orgChart1"/>
    <dgm:cxn modelId="{71BD284D-D912-41D6-9B5B-BD8BB667D1CD}" type="presParOf" srcId="{25B2CF73-A030-44B0-A643-57395B5D5C0F}" destId="{049B01C1-81BF-45FD-828A-2899AD2B752F}" srcOrd="2" destOrd="0" presId="urn:microsoft.com/office/officeart/2005/8/layout/orgChart1"/>
    <dgm:cxn modelId="{0901734F-6AA3-485D-B46B-58B09C976BEA}" type="presParOf" srcId="{9B7C484E-2881-496A-9A4B-30D88E3AA80C}" destId="{3FA59002-ECA6-42DD-8310-E833DA706F9F}" srcOrd="4" destOrd="0" presId="urn:microsoft.com/office/officeart/2005/8/layout/orgChart1"/>
    <dgm:cxn modelId="{B7833B45-F26E-4B21-A25C-E562E9F650A9}" type="presParOf" srcId="{9B7C484E-2881-496A-9A4B-30D88E3AA80C}" destId="{F4502558-7A35-45FB-8FCB-7EB77916FA59}" srcOrd="5" destOrd="0" presId="urn:microsoft.com/office/officeart/2005/8/layout/orgChart1"/>
    <dgm:cxn modelId="{1DDADEF3-7E6F-4759-858D-36223EEB992B}" type="presParOf" srcId="{F4502558-7A35-45FB-8FCB-7EB77916FA59}" destId="{0BA5D9BA-B9B7-47BF-9A30-5AEA1A5F7E71}" srcOrd="0" destOrd="0" presId="urn:microsoft.com/office/officeart/2005/8/layout/orgChart1"/>
    <dgm:cxn modelId="{87F2823E-FD78-4CAE-A749-D58095CABD5A}" type="presParOf" srcId="{0BA5D9BA-B9B7-47BF-9A30-5AEA1A5F7E71}" destId="{A293B230-330D-4986-AEE5-30A6F9985C45}" srcOrd="0" destOrd="0" presId="urn:microsoft.com/office/officeart/2005/8/layout/orgChart1"/>
    <dgm:cxn modelId="{F0FC10C8-F8C3-45BB-9C17-C0CF052EC5D5}" type="presParOf" srcId="{0BA5D9BA-B9B7-47BF-9A30-5AEA1A5F7E71}" destId="{C0E54010-BF56-4B70-8B05-03119C2EE394}" srcOrd="1" destOrd="0" presId="urn:microsoft.com/office/officeart/2005/8/layout/orgChart1"/>
    <dgm:cxn modelId="{3546F9EC-B8D5-4845-84C6-2E7047A79132}" type="presParOf" srcId="{F4502558-7A35-45FB-8FCB-7EB77916FA59}" destId="{F001B0F2-65C6-47A9-932B-2CB300C313DD}" srcOrd="1" destOrd="0" presId="urn:microsoft.com/office/officeart/2005/8/layout/orgChart1"/>
    <dgm:cxn modelId="{74A2582F-C666-469A-A5AB-5F069413DA9C}" type="presParOf" srcId="{F001B0F2-65C6-47A9-932B-2CB300C313DD}" destId="{5725479A-E72F-4B9F-96DD-40061B3BEE7B}" srcOrd="0" destOrd="0" presId="urn:microsoft.com/office/officeart/2005/8/layout/orgChart1"/>
    <dgm:cxn modelId="{11FCFFF6-9408-4CE6-B241-C2D423CBB989}" type="presParOf" srcId="{F001B0F2-65C6-47A9-932B-2CB300C313DD}" destId="{EF0799E4-FF69-4A7C-B019-D38A7B33BD15}" srcOrd="1" destOrd="0" presId="urn:microsoft.com/office/officeart/2005/8/layout/orgChart1"/>
    <dgm:cxn modelId="{1CC3B6A0-220D-4ED8-B2C0-3527F9152F19}" type="presParOf" srcId="{EF0799E4-FF69-4A7C-B019-D38A7B33BD15}" destId="{C0A946C7-8F97-4766-A24A-645074F5FFB8}" srcOrd="0" destOrd="0" presId="urn:microsoft.com/office/officeart/2005/8/layout/orgChart1"/>
    <dgm:cxn modelId="{4C1799C5-FBFF-49A9-8C74-5EB247586F74}" type="presParOf" srcId="{C0A946C7-8F97-4766-A24A-645074F5FFB8}" destId="{4F114995-C47F-47F4-9E50-A9DD4D6F33FB}" srcOrd="0" destOrd="0" presId="urn:microsoft.com/office/officeart/2005/8/layout/orgChart1"/>
    <dgm:cxn modelId="{CA37AA09-B3BB-41B3-81F9-0EF29DFD9724}" type="presParOf" srcId="{C0A946C7-8F97-4766-A24A-645074F5FFB8}" destId="{58B2F845-5512-445D-B7B4-B6C00F28AF42}" srcOrd="1" destOrd="0" presId="urn:microsoft.com/office/officeart/2005/8/layout/orgChart1"/>
    <dgm:cxn modelId="{ED1EEE77-C65E-4BB6-A758-7DF35A62DAB7}" type="presParOf" srcId="{EF0799E4-FF69-4A7C-B019-D38A7B33BD15}" destId="{55C8501C-C2D4-4B3D-A1A5-F5FD45A5709B}" srcOrd="1" destOrd="0" presId="urn:microsoft.com/office/officeart/2005/8/layout/orgChart1"/>
    <dgm:cxn modelId="{601DB568-C159-4DD8-A648-361829F2BDD7}" type="presParOf" srcId="{EF0799E4-FF69-4A7C-B019-D38A7B33BD15}" destId="{0289600E-3F37-4B86-8021-411AE00F96C8}" srcOrd="2" destOrd="0" presId="urn:microsoft.com/office/officeart/2005/8/layout/orgChart1"/>
    <dgm:cxn modelId="{A263BCE6-F6FD-4A82-904D-0CDE23C76FDD}" type="presParOf" srcId="{F001B0F2-65C6-47A9-932B-2CB300C313DD}" destId="{6E6EE621-0FEE-41F3-8AD5-B0B203A1F4DF}" srcOrd="2" destOrd="0" presId="urn:microsoft.com/office/officeart/2005/8/layout/orgChart1"/>
    <dgm:cxn modelId="{A44807BC-8CC4-4A8A-B7E8-CAEB7058C71F}" type="presParOf" srcId="{F001B0F2-65C6-47A9-932B-2CB300C313DD}" destId="{BBF46645-E184-4FA5-81CF-541C46472A82}" srcOrd="3" destOrd="0" presId="urn:microsoft.com/office/officeart/2005/8/layout/orgChart1"/>
    <dgm:cxn modelId="{DB77220F-44CD-473C-8166-0A0441A9D225}" type="presParOf" srcId="{BBF46645-E184-4FA5-81CF-541C46472A82}" destId="{D39042B3-4BA5-4574-9354-942334944AE9}" srcOrd="0" destOrd="0" presId="urn:microsoft.com/office/officeart/2005/8/layout/orgChart1"/>
    <dgm:cxn modelId="{C30659EA-CB69-4FD6-9C2F-5262BD1902B8}" type="presParOf" srcId="{D39042B3-4BA5-4574-9354-942334944AE9}" destId="{3DFDFAC0-FF4C-4BE4-A9AC-F9F7CA4AAE36}" srcOrd="0" destOrd="0" presId="urn:microsoft.com/office/officeart/2005/8/layout/orgChart1"/>
    <dgm:cxn modelId="{C2D498A1-0C40-40CC-AAD0-9AC6984E96D4}" type="presParOf" srcId="{D39042B3-4BA5-4574-9354-942334944AE9}" destId="{2730D545-35A8-4683-AFAB-EF24120C6AB0}" srcOrd="1" destOrd="0" presId="urn:microsoft.com/office/officeart/2005/8/layout/orgChart1"/>
    <dgm:cxn modelId="{22A50137-B0E7-4754-841D-91C685878833}" type="presParOf" srcId="{BBF46645-E184-4FA5-81CF-541C46472A82}" destId="{18938219-CE6A-4F89-AB15-A632A85A90DD}" srcOrd="1" destOrd="0" presId="urn:microsoft.com/office/officeart/2005/8/layout/orgChart1"/>
    <dgm:cxn modelId="{9D84C56C-F730-4F74-838F-4BEC1AEE283C}" type="presParOf" srcId="{BBF46645-E184-4FA5-81CF-541C46472A82}" destId="{10ED03C3-993C-483A-B4C4-46B62EA8E854}" srcOrd="2" destOrd="0" presId="urn:microsoft.com/office/officeart/2005/8/layout/orgChart1"/>
    <dgm:cxn modelId="{DB40BBB2-4783-4D2E-8262-6123A97AEDE0}" type="presParOf" srcId="{F4502558-7A35-45FB-8FCB-7EB77916FA59}" destId="{B00517F6-D4B7-4542-A725-FF11F2B8DFC1}" srcOrd="2" destOrd="0" presId="urn:microsoft.com/office/officeart/2005/8/layout/orgChart1"/>
    <dgm:cxn modelId="{3C99B3D8-3A01-4F06-8A90-E1CCB0A9BEA4}" type="presParOf" srcId="{9B7C484E-2881-496A-9A4B-30D88E3AA80C}" destId="{1F335D66-E61C-4DDB-897D-2235CB73DAB6}" srcOrd="6" destOrd="0" presId="urn:microsoft.com/office/officeart/2005/8/layout/orgChart1"/>
    <dgm:cxn modelId="{4B46F600-A24F-4025-8889-59DD739D420C}" type="presParOf" srcId="{9B7C484E-2881-496A-9A4B-30D88E3AA80C}" destId="{C4849118-1ABF-4AE9-A501-D3ED25932C26}" srcOrd="7" destOrd="0" presId="urn:microsoft.com/office/officeart/2005/8/layout/orgChart1"/>
    <dgm:cxn modelId="{EC57F368-BA0E-4E87-9F05-D2B9EB278BFA}" type="presParOf" srcId="{C4849118-1ABF-4AE9-A501-D3ED25932C26}" destId="{6571D00D-63A0-40BD-8D5C-DCCD02B47742}" srcOrd="0" destOrd="0" presId="urn:microsoft.com/office/officeart/2005/8/layout/orgChart1"/>
    <dgm:cxn modelId="{9C472F91-5814-4D92-8C2A-1EB1D0AE3464}" type="presParOf" srcId="{6571D00D-63A0-40BD-8D5C-DCCD02B47742}" destId="{1F158A51-2398-4DF7-94F3-3AAD3A1A0288}" srcOrd="0" destOrd="0" presId="urn:microsoft.com/office/officeart/2005/8/layout/orgChart1"/>
    <dgm:cxn modelId="{8CCC1375-12F0-4FF3-BDBA-5F12F58816A4}" type="presParOf" srcId="{6571D00D-63A0-40BD-8D5C-DCCD02B47742}" destId="{4C24DB71-1D8C-44CF-ABBE-5B85E3334870}" srcOrd="1" destOrd="0" presId="urn:microsoft.com/office/officeart/2005/8/layout/orgChart1"/>
    <dgm:cxn modelId="{5641EC7D-E39A-40A0-970D-A25038D14C28}" type="presParOf" srcId="{C4849118-1ABF-4AE9-A501-D3ED25932C26}" destId="{6FF8C277-6A3D-4025-8771-5AA8F6B31EDA}" srcOrd="1" destOrd="0" presId="urn:microsoft.com/office/officeart/2005/8/layout/orgChart1"/>
    <dgm:cxn modelId="{DD860A9C-C81E-4E2E-AC73-C87EFE1BDA02}" type="presParOf" srcId="{6FF8C277-6A3D-4025-8771-5AA8F6B31EDA}" destId="{B82C9ABF-6BE4-41C2-9940-D77B2871A340}" srcOrd="0" destOrd="0" presId="urn:microsoft.com/office/officeart/2005/8/layout/orgChart1"/>
    <dgm:cxn modelId="{C957C29D-4893-4829-9639-3BA93B9DACCF}" type="presParOf" srcId="{6FF8C277-6A3D-4025-8771-5AA8F6B31EDA}" destId="{8F5B8693-8866-465B-9E1B-46D7303F57FA}" srcOrd="1" destOrd="0" presId="urn:microsoft.com/office/officeart/2005/8/layout/orgChart1"/>
    <dgm:cxn modelId="{CE5D9422-6BB0-4188-B280-C3E8D241D3B9}" type="presParOf" srcId="{8F5B8693-8866-465B-9E1B-46D7303F57FA}" destId="{5DE51F00-C882-456F-A02A-1907C6C80122}" srcOrd="0" destOrd="0" presId="urn:microsoft.com/office/officeart/2005/8/layout/orgChart1"/>
    <dgm:cxn modelId="{8EEDBB07-2DA4-49D3-A11D-1C5F9A45B90A}" type="presParOf" srcId="{5DE51F00-C882-456F-A02A-1907C6C80122}" destId="{2C65E76F-620A-47A1-90D0-2592D0B3FE82}" srcOrd="0" destOrd="0" presId="urn:microsoft.com/office/officeart/2005/8/layout/orgChart1"/>
    <dgm:cxn modelId="{C1A70E0D-ED4C-4776-967F-C42D5CA20BD3}" type="presParOf" srcId="{5DE51F00-C882-456F-A02A-1907C6C80122}" destId="{AB2BB98E-F762-4CA7-BF51-DA42633A595E}" srcOrd="1" destOrd="0" presId="urn:microsoft.com/office/officeart/2005/8/layout/orgChart1"/>
    <dgm:cxn modelId="{4657DDEB-6EAE-429D-BF8A-9EF1D18B6BE9}" type="presParOf" srcId="{8F5B8693-8866-465B-9E1B-46D7303F57FA}" destId="{73E73A16-B583-4E01-A639-96588F48E610}" srcOrd="1" destOrd="0" presId="urn:microsoft.com/office/officeart/2005/8/layout/orgChart1"/>
    <dgm:cxn modelId="{64B462C5-423D-4DBF-A6F0-3BAE1BD69DF1}" type="presParOf" srcId="{8F5B8693-8866-465B-9E1B-46D7303F57FA}" destId="{7367C39B-5426-4B7C-BED4-93A82C37DA6A}" srcOrd="2" destOrd="0" presId="urn:microsoft.com/office/officeart/2005/8/layout/orgChart1"/>
    <dgm:cxn modelId="{94AD72F4-D84F-4F26-AEEC-76C7CCCFDECC}" type="presParOf" srcId="{6FF8C277-6A3D-4025-8771-5AA8F6B31EDA}" destId="{9402E0F6-6340-42AB-AE8D-2EB93CA0F6B6}" srcOrd="2" destOrd="0" presId="urn:microsoft.com/office/officeart/2005/8/layout/orgChart1"/>
    <dgm:cxn modelId="{58A1445B-B607-4CCB-9158-F1DB7505E19D}" type="presParOf" srcId="{6FF8C277-6A3D-4025-8771-5AA8F6B31EDA}" destId="{274520BE-46A9-427E-9D75-2ED9E78CD588}" srcOrd="3" destOrd="0" presId="urn:microsoft.com/office/officeart/2005/8/layout/orgChart1"/>
    <dgm:cxn modelId="{58193170-E922-4F5F-8ED0-217EF1212ABD}" type="presParOf" srcId="{274520BE-46A9-427E-9D75-2ED9E78CD588}" destId="{E8C4D798-41AB-404F-9D5C-B6DD0F831755}" srcOrd="0" destOrd="0" presId="urn:microsoft.com/office/officeart/2005/8/layout/orgChart1"/>
    <dgm:cxn modelId="{0DD58E24-4FFA-4ED8-BE56-FFEB8F9F3B31}" type="presParOf" srcId="{E8C4D798-41AB-404F-9D5C-B6DD0F831755}" destId="{7CAD9F81-A34A-476D-87F2-55715335A850}" srcOrd="0" destOrd="0" presId="urn:microsoft.com/office/officeart/2005/8/layout/orgChart1"/>
    <dgm:cxn modelId="{242FFDEC-13DA-4465-911D-B8776C5D0512}" type="presParOf" srcId="{E8C4D798-41AB-404F-9D5C-B6DD0F831755}" destId="{96386693-AA20-49A8-A0D4-2891BE4FF965}" srcOrd="1" destOrd="0" presId="urn:microsoft.com/office/officeart/2005/8/layout/orgChart1"/>
    <dgm:cxn modelId="{B8858402-4BF5-4298-9199-7128A1DD829A}" type="presParOf" srcId="{274520BE-46A9-427E-9D75-2ED9E78CD588}" destId="{E52E6963-BFF6-4CE3-B8B7-E7182D2A0C99}" srcOrd="1" destOrd="0" presId="urn:microsoft.com/office/officeart/2005/8/layout/orgChart1"/>
    <dgm:cxn modelId="{F5CC6C76-9690-4AA9-86B6-8650C0FC6A90}" type="presParOf" srcId="{274520BE-46A9-427E-9D75-2ED9E78CD588}" destId="{9D75D9A6-C839-4682-847E-357ECAB3E2A6}" srcOrd="2" destOrd="0" presId="urn:microsoft.com/office/officeart/2005/8/layout/orgChart1"/>
    <dgm:cxn modelId="{431394F9-3B85-4EF4-AD20-59FA14CABF42}" type="presParOf" srcId="{C4849118-1ABF-4AE9-A501-D3ED25932C26}" destId="{156F534E-5E6C-4848-A2E1-178B8E1019FD}" srcOrd="2" destOrd="0" presId="urn:microsoft.com/office/officeart/2005/8/layout/orgChart1"/>
    <dgm:cxn modelId="{75B61102-CEAC-4756-A9FF-300B831C5FD3}" type="presParOf" srcId="{96CD3918-47D9-44EF-BEC5-BA3434071187}" destId="{7CB80B7F-2D85-4FB9-94BB-B236CBC1EFE5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6EFB1-AA43-423A-8215-721524D54D3D}" type="doc">
      <dgm:prSet loTypeId="urn:microsoft.com/office/officeart/2005/8/layout/orgChart1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de-AT"/>
        </a:p>
      </dgm:t>
    </dgm:pt>
    <dgm:pt modelId="{A36A95C7-B666-4F33-8B8B-2D34066BC1EA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1800" dirty="0" err="1" smtClean="0"/>
            <a:t>costumer</a:t>
          </a:r>
          <a:r>
            <a:rPr lang="de-AT" sz="1800" dirty="0" smtClean="0"/>
            <a:t>: Infineon Technologies Austria AG</a:t>
          </a:r>
          <a:endParaRPr lang="de-AT" sz="1800" dirty="0"/>
        </a:p>
      </dgm:t>
    </dgm:pt>
    <dgm:pt modelId="{85C4F186-3236-494A-9BDB-C9B77C2585EE}" type="parTrans" cxnId="{93BC9610-8774-4909-B87A-AAC2EE682CE0}">
      <dgm:prSet/>
      <dgm:spPr/>
      <dgm:t>
        <a:bodyPr/>
        <a:lstStyle/>
        <a:p>
          <a:endParaRPr lang="de-AT"/>
        </a:p>
      </dgm:t>
    </dgm:pt>
    <dgm:pt modelId="{4AB45E95-61CE-48A8-9CF5-39121600D6B0}" type="sibTrans" cxnId="{93BC9610-8774-4909-B87A-AAC2EE682CE0}">
      <dgm:prSet/>
      <dgm:spPr/>
      <dgm:t>
        <a:bodyPr/>
        <a:lstStyle/>
        <a:p>
          <a:endParaRPr lang="de-AT"/>
        </a:p>
      </dgm:t>
    </dgm:pt>
    <dgm:pt modelId="{182821C5-229E-49F7-B1A4-10BCC29C6FD1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1800" dirty="0" err="1" smtClean="0"/>
            <a:t>developing</a:t>
          </a:r>
          <a:r>
            <a:rPr lang="de-AT" sz="1800" dirty="0" smtClean="0"/>
            <a:t> </a:t>
          </a:r>
          <a:r>
            <a:rPr lang="de-AT" sz="1800" dirty="0" err="1" smtClean="0"/>
            <a:t>companies</a:t>
          </a:r>
          <a:r>
            <a:rPr lang="de-AT" sz="1800" dirty="0" smtClean="0"/>
            <a:t>:</a:t>
          </a:r>
        </a:p>
        <a:p>
          <a:r>
            <a:rPr lang="de-AT" sz="1800" dirty="0" smtClean="0"/>
            <a:t> Infineon &amp; CTR</a:t>
          </a:r>
          <a:endParaRPr lang="de-AT" sz="1800" dirty="0"/>
        </a:p>
      </dgm:t>
    </dgm:pt>
    <dgm:pt modelId="{5E673A11-8AC5-4388-8286-38B5E11991B9}" type="parTrans" cxnId="{71D93836-EEB4-44DF-ACDC-D11F95B5B5FE}">
      <dgm:prSet/>
      <dgm:spPr>
        <a:solidFill>
          <a:srgbClr val="6666FF"/>
        </a:solidFill>
      </dgm:spPr>
      <dgm:t>
        <a:bodyPr/>
        <a:lstStyle/>
        <a:p>
          <a:endParaRPr lang="de-AT"/>
        </a:p>
      </dgm:t>
    </dgm:pt>
    <dgm:pt modelId="{E829B68C-DA34-4700-BA0C-CB9BEF1188A4}" type="sibTrans" cxnId="{71D93836-EEB4-44DF-ACDC-D11F95B5B5FE}">
      <dgm:prSet/>
      <dgm:spPr/>
      <dgm:t>
        <a:bodyPr/>
        <a:lstStyle/>
        <a:p>
          <a:endParaRPr lang="de-AT"/>
        </a:p>
      </dgm:t>
    </dgm:pt>
    <dgm:pt modelId="{85205735-D944-4162-8BC2-CA2B2833C0CB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1800" dirty="0" err="1" smtClean="0"/>
            <a:t>team</a:t>
          </a:r>
          <a:r>
            <a:rPr lang="de-AT" sz="1800" dirty="0" smtClean="0"/>
            <a:t> </a:t>
          </a:r>
          <a:r>
            <a:rPr lang="de-AT" sz="1800" dirty="0" err="1" smtClean="0"/>
            <a:t>leader</a:t>
          </a:r>
          <a:r>
            <a:rPr lang="de-AT" sz="1800" dirty="0" smtClean="0"/>
            <a:t>: Thomas </a:t>
          </a:r>
          <a:r>
            <a:rPr lang="de-AT" sz="1800" dirty="0" err="1" smtClean="0"/>
            <a:t>Wurzer</a:t>
          </a:r>
          <a:endParaRPr lang="de-AT" sz="1800" dirty="0"/>
        </a:p>
      </dgm:t>
    </dgm:pt>
    <dgm:pt modelId="{DA7A1682-161F-4CC8-942C-66DAC93ECED0}" type="parTrans" cxnId="{1D94E429-8F07-45CD-87AE-F6DC8C0DCFAD}">
      <dgm:prSet/>
      <dgm:spPr>
        <a:solidFill>
          <a:srgbClr val="6666FF"/>
        </a:solidFill>
      </dgm:spPr>
      <dgm:t>
        <a:bodyPr/>
        <a:lstStyle/>
        <a:p>
          <a:endParaRPr lang="de-AT"/>
        </a:p>
      </dgm:t>
    </dgm:pt>
    <dgm:pt modelId="{7777C20C-4BFE-4E19-8710-DED0AA55C726}" type="sibTrans" cxnId="{1D94E429-8F07-45CD-87AE-F6DC8C0DCFAD}">
      <dgm:prSet/>
      <dgm:spPr/>
      <dgm:t>
        <a:bodyPr/>
        <a:lstStyle/>
        <a:p>
          <a:endParaRPr lang="de-AT"/>
        </a:p>
      </dgm:t>
    </dgm:pt>
    <dgm:pt modelId="{E328D77A-F1AF-4035-897F-22FD6F3C5E1F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1800" dirty="0" smtClean="0"/>
            <a:t>Julia </a:t>
          </a:r>
          <a:r>
            <a:rPr lang="de-AT" sz="1800" dirty="0" err="1" smtClean="0"/>
            <a:t>Kabalar</a:t>
          </a:r>
          <a:endParaRPr lang="de-AT" sz="1800" dirty="0" smtClean="0"/>
        </a:p>
        <a:p>
          <a:r>
            <a:rPr lang="de-AT" sz="1800" dirty="0" err="1" smtClean="0"/>
            <a:t>part</a:t>
          </a:r>
          <a:r>
            <a:rPr lang="de-AT" sz="1800" dirty="0" smtClean="0"/>
            <a:t> </a:t>
          </a:r>
          <a:r>
            <a:rPr lang="de-AT" sz="1800" dirty="0" err="1" smtClean="0"/>
            <a:t>leader</a:t>
          </a:r>
          <a:r>
            <a:rPr lang="de-AT" sz="1800" dirty="0" smtClean="0"/>
            <a:t> </a:t>
          </a:r>
          <a:r>
            <a:rPr lang="de-AT" sz="1800" dirty="0" err="1" smtClean="0"/>
            <a:t>of</a:t>
          </a:r>
          <a:r>
            <a:rPr lang="de-AT" sz="1800" dirty="0" smtClean="0"/>
            <a:t>:</a:t>
          </a:r>
          <a:endParaRPr lang="de-AT" sz="1800" dirty="0"/>
        </a:p>
      </dgm:t>
    </dgm:pt>
    <dgm:pt modelId="{4BD5DD90-9AF0-4D55-96B9-D0BFF817368C}" type="parTrans" cxnId="{9016A019-8DDF-43D1-B342-93BF3B5F92A8}">
      <dgm:prSet/>
      <dgm:spPr/>
      <dgm:t>
        <a:bodyPr/>
        <a:lstStyle/>
        <a:p>
          <a:endParaRPr lang="de-AT"/>
        </a:p>
      </dgm:t>
    </dgm:pt>
    <dgm:pt modelId="{6A4B804E-ECC3-400F-B8A8-11AE8F0BF0BE}" type="sibTrans" cxnId="{9016A019-8DDF-43D1-B342-93BF3B5F92A8}">
      <dgm:prSet/>
      <dgm:spPr/>
      <dgm:t>
        <a:bodyPr/>
        <a:lstStyle/>
        <a:p>
          <a:endParaRPr lang="de-AT"/>
        </a:p>
      </dgm:t>
    </dgm:pt>
    <dgm:pt modelId="{EAE115A1-A91F-4788-80D6-AF639397D919}">
      <dgm:prSet phldrT="[Text]" custT="1"/>
      <dgm:spPr>
        <a:solidFill>
          <a:srgbClr val="6666FF"/>
        </a:solidFill>
      </dgm:spPr>
      <dgm:t>
        <a:bodyPr/>
        <a:lstStyle/>
        <a:p>
          <a:r>
            <a:rPr lang="de-AT" sz="1800" dirty="0" smtClean="0"/>
            <a:t>Thomas </a:t>
          </a:r>
          <a:r>
            <a:rPr lang="de-AT" sz="1800" dirty="0" err="1" smtClean="0"/>
            <a:t>Wurzer</a:t>
          </a:r>
          <a:endParaRPr lang="de-AT" sz="1800" dirty="0" smtClean="0"/>
        </a:p>
        <a:p>
          <a:r>
            <a:rPr lang="de-AT" sz="1800" dirty="0" err="1" smtClean="0"/>
            <a:t>part</a:t>
          </a:r>
          <a:r>
            <a:rPr lang="de-AT" sz="1800" dirty="0" smtClean="0"/>
            <a:t> </a:t>
          </a:r>
          <a:r>
            <a:rPr lang="de-AT" sz="1800" dirty="0" err="1" smtClean="0"/>
            <a:t>leader</a:t>
          </a:r>
          <a:r>
            <a:rPr lang="de-AT" sz="1800" dirty="0" smtClean="0"/>
            <a:t> </a:t>
          </a:r>
          <a:r>
            <a:rPr lang="de-AT" sz="1800" dirty="0" err="1" smtClean="0"/>
            <a:t>of</a:t>
          </a:r>
          <a:endParaRPr lang="de-AT" sz="1800" dirty="0"/>
        </a:p>
      </dgm:t>
    </dgm:pt>
    <dgm:pt modelId="{EA8D4678-F15A-429C-B32F-2A896669048A}" type="parTrans" cxnId="{AA2636B6-0943-47FC-9AC0-1E8CF8D09445}">
      <dgm:prSet/>
      <dgm:spPr>
        <a:solidFill>
          <a:srgbClr val="6666FF"/>
        </a:solidFill>
      </dgm:spPr>
      <dgm:t>
        <a:bodyPr/>
        <a:lstStyle/>
        <a:p>
          <a:endParaRPr lang="de-AT"/>
        </a:p>
      </dgm:t>
    </dgm:pt>
    <dgm:pt modelId="{908B57AC-6A48-4672-BFCD-4AFF7E44594F}" type="sibTrans" cxnId="{AA2636B6-0943-47FC-9AC0-1E8CF8D09445}">
      <dgm:prSet/>
      <dgm:spPr/>
      <dgm:t>
        <a:bodyPr/>
        <a:lstStyle/>
        <a:p>
          <a:endParaRPr lang="de-AT"/>
        </a:p>
      </dgm:t>
    </dgm:pt>
    <dgm:pt modelId="{5D484F78-A603-4F88-982E-35283C0FBC86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information</a:t>
          </a:r>
          <a:r>
            <a:rPr lang="de-AT" sz="1600" dirty="0" smtClean="0"/>
            <a:t> </a:t>
          </a:r>
          <a:r>
            <a:rPr lang="de-AT" sz="1600" dirty="0" err="1" smtClean="0"/>
            <a:t>collection</a:t>
          </a:r>
          <a:endParaRPr lang="de-AT" sz="1600" dirty="0"/>
        </a:p>
      </dgm:t>
    </dgm:pt>
    <dgm:pt modelId="{F30B497F-95FE-439B-8736-1DF6831457B4}" type="parTrans" cxnId="{9843DE17-1CAF-4B22-98E2-4332E322EEBD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4B4CDFA5-8D63-4568-83FD-3A74009323D8}" type="sibTrans" cxnId="{9843DE17-1CAF-4B22-98E2-4332E322EEBD}">
      <dgm:prSet/>
      <dgm:spPr/>
      <dgm:t>
        <a:bodyPr/>
        <a:lstStyle/>
        <a:p>
          <a:endParaRPr lang="de-AT"/>
        </a:p>
      </dgm:t>
    </dgm:pt>
    <dgm:pt modelId="{4C1F54A7-561C-4CD2-900A-BE883136C1F1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display</a:t>
          </a:r>
          <a:endParaRPr lang="de-AT" sz="1600" dirty="0"/>
        </a:p>
      </dgm:t>
    </dgm:pt>
    <dgm:pt modelId="{F183FDC2-7E8F-47A3-AD3B-F197709576D6}" type="parTrans" cxnId="{096B9BC9-779F-4C42-B8A3-630595F1BF44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D2586FDC-122E-4E19-B4EA-2B32ED184174}" type="sibTrans" cxnId="{096B9BC9-779F-4C42-B8A3-630595F1BF44}">
      <dgm:prSet/>
      <dgm:spPr/>
      <dgm:t>
        <a:bodyPr/>
        <a:lstStyle/>
        <a:p>
          <a:endParaRPr lang="de-AT"/>
        </a:p>
      </dgm:t>
    </dgm:pt>
    <dgm:pt modelId="{3342F53D-A9F5-444E-B53F-7BF541558740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controlling</a:t>
          </a:r>
          <a:r>
            <a:rPr lang="de-AT" sz="1600" baseline="0" dirty="0" smtClean="0"/>
            <a:t> </a:t>
          </a:r>
          <a:r>
            <a:rPr lang="de-AT" sz="1600" baseline="0" dirty="0" err="1" smtClean="0"/>
            <a:t>the</a:t>
          </a:r>
          <a:r>
            <a:rPr lang="de-AT" sz="1600" baseline="0" dirty="0" smtClean="0"/>
            <a:t> </a:t>
          </a:r>
          <a:r>
            <a:rPr lang="de-AT" sz="1600" baseline="0" dirty="0" err="1" smtClean="0"/>
            <a:t>stepper</a:t>
          </a:r>
          <a:r>
            <a:rPr lang="de-AT" sz="1600" baseline="0" dirty="0" smtClean="0"/>
            <a:t> </a:t>
          </a:r>
          <a:r>
            <a:rPr lang="de-AT" sz="1600" baseline="0" dirty="0" err="1" smtClean="0"/>
            <a:t>motors</a:t>
          </a:r>
          <a:endParaRPr lang="de-AT" sz="1600" dirty="0"/>
        </a:p>
      </dgm:t>
    </dgm:pt>
    <dgm:pt modelId="{BBFB1E8A-B7C1-4F48-BD66-7F5F0CABCD9B}" type="parTrans" cxnId="{508E71D1-9761-414A-8D43-E49EC1ADC220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48292255-FF75-4602-BE7B-71A801F8C9CA}" type="sibTrans" cxnId="{508E71D1-9761-414A-8D43-E49EC1ADC220}">
      <dgm:prSet/>
      <dgm:spPr/>
      <dgm:t>
        <a:bodyPr/>
        <a:lstStyle/>
        <a:p>
          <a:endParaRPr lang="de-AT"/>
        </a:p>
      </dgm:t>
    </dgm:pt>
    <dgm:pt modelId="{C6C4D4FA-70EC-44FB-B5D5-6F37A25ED96B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sending</a:t>
          </a:r>
          <a:r>
            <a:rPr lang="de-AT" sz="1600" dirty="0" smtClean="0"/>
            <a:t>/</a:t>
          </a:r>
          <a:r>
            <a:rPr lang="de-AT" sz="1600" dirty="0" err="1" smtClean="0"/>
            <a:t>receiving</a:t>
          </a:r>
          <a:r>
            <a:rPr lang="de-AT" sz="1600" dirty="0" smtClean="0"/>
            <a:t> </a:t>
          </a:r>
          <a:r>
            <a:rPr lang="de-AT" sz="1600" dirty="0" err="1" smtClean="0"/>
            <a:t>information</a:t>
          </a:r>
          <a:r>
            <a:rPr lang="de-AT" sz="1600" dirty="0" smtClean="0"/>
            <a:t> </a:t>
          </a:r>
          <a:r>
            <a:rPr lang="de-AT" sz="1600" dirty="0" err="1" smtClean="0"/>
            <a:t>from</a:t>
          </a:r>
          <a:r>
            <a:rPr lang="de-AT" sz="1600" dirty="0" smtClean="0"/>
            <a:t> µC</a:t>
          </a:r>
          <a:endParaRPr lang="de-AT" sz="1600" dirty="0"/>
        </a:p>
      </dgm:t>
    </dgm:pt>
    <dgm:pt modelId="{D3B9E674-2DA8-4B37-9F96-2CB2FDE7EBE0}" type="parTrans" cxnId="{0C7CB510-9199-4E14-B9E1-73856330E316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8C7234AF-AE33-414E-8584-23F5D3E52D1B}" type="sibTrans" cxnId="{0C7CB510-9199-4E14-B9E1-73856330E316}">
      <dgm:prSet/>
      <dgm:spPr/>
      <dgm:t>
        <a:bodyPr/>
        <a:lstStyle/>
        <a:p>
          <a:endParaRPr lang="de-AT"/>
        </a:p>
      </dgm:t>
    </dgm:pt>
    <dgm:pt modelId="{B0B03E92-AE60-43AD-88BC-05ADBC704B55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smtClean="0"/>
            <a:t>µC</a:t>
          </a:r>
          <a:endParaRPr lang="de-AT" sz="1600" dirty="0"/>
        </a:p>
      </dgm:t>
    </dgm:pt>
    <dgm:pt modelId="{726B1CF0-18DE-465B-A7B9-3CAAA28D05FF}" type="parTrans" cxnId="{82BEEBE7-7947-4087-98C0-DDA0CB01E424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3BD854D4-0B6B-4058-AA0A-BFEF1B830293}" type="sibTrans" cxnId="{82BEEBE7-7947-4087-98C0-DDA0CB01E424}">
      <dgm:prSet/>
      <dgm:spPr/>
      <dgm:t>
        <a:bodyPr/>
        <a:lstStyle/>
        <a:p>
          <a:endParaRPr lang="de-AT"/>
        </a:p>
      </dgm:t>
    </dgm:pt>
    <dgm:pt modelId="{A38CE2F2-2173-4EC9-9577-DE01105DA0C1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stepper</a:t>
          </a:r>
          <a:r>
            <a:rPr lang="de-AT" sz="1600" dirty="0" smtClean="0"/>
            <a:t> </a:t>
          </a:r>
          <a:r>
            <a:rPr lang="de-AT" sz="1600" dirty="0" err="1" smtClean="0"/>
            <a:t>motors</a:t>
          </a:r>
          <a:endParaRPr lang="de-AT" sz="1600" dirty="0"/>
        </a:p>
      </dgm:t>
    </dgm:pt>
    <dgm:pt modelId="{EED90047-52AF-4F69-A407-3488AE39CAF3}" type="parTrans" cxnId="{23316822-0BBC-4DDC-A08A-9982B345EFDD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917F8BA6-DD79-4DC8-B29C-B01494B517B6}" type="sibTrans" cxnId="{23316822-0BBC-4DDC-A08A-9982B345EFDD}">
      <dgm:prSet/>
      <dgm:spPr/>
      <dgm:t>
        <a:bodyPr/>
        <a:lstStyle/>
        <a:p>
          <a:endParaRPr lang="de-AT"/>
        </a:p>
      </dgm:t>
    </dgm:pt>
    <dgm:pt modelId="{243DD635-3DC0-4037-B761-B38E3BAB1926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connection</a:t>
          </a:r>
          <a:r>
            <a:rPr lang="de-AT" sz="1600" dirty="0" smtClean="0"/>
            <a:t> </a:t>
          </a:r>
          <a:r>
            <a:rPr lang="de-AT" sz="1600" dirty="0" err="1" smtClean="0"/>
            <a:t>to</a:t>
          </a:r>
          <a:r>
            <a:rPr lang="de-AT" sz="1600" dirty="0" smtClean="0"/>
            <a:t> </a:t>
          </a:r>
          <a:r>
            <a:rPr lang="de-AT" sz="1600" dirty="0" err="1" smtClean="0"/>
            <a:t>stepper</a:t>
          </a:r>
          <a:r>
            <a:rPr lang="de-AT" sz="1600" dirty="0" smtClean="0"/>
            <a:t> </a:t>
          </a:r>
          <a:r>
            <a:rPr lang="de-AT" sz="1600" dirty="0" err="1" smtClean="0"/>
            <a:t>motor</a:t>
          </a:r>
          <a:r>
            <a:rPr lang="de-AT" sz="1600" dirty="0" smtClean="0"/>
            <a:t> </a:t>
          </a:r>
          <a:r>
            <a:rPr lang="de-AT" sz="1600" dirty="0" err="1" smtClean="0"/>
            <a:t>drivers</a:t>
          </a:r>
          <a:r>
            <a:rPr lang="de-AT" sz="1600" dirty="0" smtClean="0"/>
            <a:t> </a:t>
          </a:r>
          <a:endParaRPr lang="de-AT" sz="1600" dirty="0"/>
        </a:p>
      </dgm:t>
    </dgm:pt>
    <dgm:pt modelId="{AF3A6C7B-557A-4EB4-A3E1-58CFDDC0169C}" type="parTrans" cxnId="{BBE6565D-38A5-45C7-BFF4-1D2DBCAA745E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E41EEF10-106A-4B57-8EB6-107EFA78AED3}" type="sibTrans" cxnId="{BBE6565D-38A5-45C7-BFF4-1D2DBCAA745E}">
      <dgm:prSet/>
      <dgm:spPr/>
      <dgm:t>
        <a:bodyPr/>
        <a:lstStyle/>
        <a:p>
          <a:endParaRPr lang="de-AT"/>
        </a:p>
      </dgm:t>
    </dgm:pt>
    <dgm:pt modelId="{BDA698C4-B70E-4534-A6BB-AF0F94461A51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sensor</a:t>
          </a:r>
          <a:endParaRPr lang="de-AT" sz="1600" dirty="0"/>
        </a:p>
      </dgm:t>
    </dgm:pt>
    <dgm:pt modelId="{5B318A3D-BEE7-4690-9192-FA355F11C4DE}" type="parTrans" cxnId="{EC4429C5-4179-4266-9966-D58D7D74FF6D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997C4597-030D-4D99-96B1-15EC43E781EB}" type="sibTrans" cxnId="{EC4429C5-4179-4266-9966-D58D7D74FF6D}">
      <dgm:prSet/>
      <dgm:spPr/>
      <dgm:t>
        <a:bodyPr/>
        <a:lstStyle/>
        <a:p>
          <a:endParaRPr lang="de-AT"/>
        </a:p>
      </dgm:t>
    </dgm:pt>
    <dgm:pt modelId="{D1C5C462-B125-4936-B5E5-F650E148ADB3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program</a:t>
          </a:r>
          <a:r>
            <a:rPr lang="de-AT" sz="1600" dirty="0" smtClean="0"/>
            <a:t> </a:t>
          </a:r>
          <a:r>
            <a:rPr lang="de-AT" sz="1600" dirty="0" err="1" smtClean="0"/>
            <a:t>implementation</a:t>
          </a:r>
          <a:r>
            <a:rPr lang="de-AT" sz="1600" dirty="0" smtClean="0"/>
            <a:t> </a:t>
          </a:r>
          <a:r>
            <a:rPr lang="de-AT" sz="1600" dirty="0" err="1" smtClean="0"/>
            <a:t>of</a:t>
          </a:r>
          <a:r>
            <a:rPr lang="de-AT" sz="1600" dirty="0" smtClean="0"/>
            <a:t> </a:t>
          </a:r>
          <a:r>
            <a:rPr lang="de-AT" sz="1600" dirty="0" err="1" smtClean="0"/>
            <a:t>the</a:t>
          </a:r>
          <a:r>
            <a:rPr lang="de-AT" sz="1600" dirty="0" smtClean="0"/>
            <a:t> </a:t>
          </a:r>
          <a:r>
            <a:rPr lang="de-AT" sz="1600" dirty="0" err="1" smtClean="0"/>
            <a:t>code</a:t>
          </a:r>
          <a:endParaRPr lang="de-AT" sz="1600" dirty="0"/>
        </a:p>
      </dgm:t>
    </dgm:pt>
    <dgm:pt modelId="{CB5EBAD7-F862-4846-907C-72C86E6EF26E}" type="parTrans" cxnId="{FBB8F4F2-3F13-4F0F-8A3A-BED13E059D6A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08997741-7260-4E22-A392-DD3D7B0B54BC}" type="sibTrans" cxnId="{FBB8F4F2-3F13-4F0F-8A3A-BED13E059D6A}">
      <dgm:prSet/>
      <dgm:spPr/>
      <dgm:t>
        <a:bodyPr/>
        <a:lstStyle/>
        <a:p>
          <a:endParaRPr lang="de-AT"/>
        </a:p>
      </dgm:t>
    </dgm:pt>
    <dgm:pt modelId="{2AFF9A62-F9EC-4A6D-BC22-73A0BC995EBF}">
      <dgm:prSet phldrT="[Text]" custT="1"/>
      <dgm:spPr>
        <a:solidFill>
          <a:srgbClr val="9999FF"/>
        </a:solidFill>
      </dgm:spPr>
      <dgm:t>
        <a:bodyPr/>
        <a:lstStyle/>
        <a:p>
          <a:r>
            <a:rPr lang="de-AT" sz="1600" dirty="0" err="1" smtClean="0"/>
            <a:t>programming</a:t>
          </a:r>
          <a:endParaRPr lang="de-AT" sz="1600" dirty="0"/>
        </a:p>
      </dgm:t>
    </dgm:pt>
    <dgm:pt modelId="{2A4ECCEC-3DE8-4473-A531-67C1CC2FF4E3}" type="parTrans" cxnId="{7DFB8642-7016-4053-9106-7AD6E99AFA88}">
      <dgm:prSet/>
      <dgm:spPr>
        <a:solidFill>
          <a:srgbClr val="9999FF"/>
        </a:solidFill>
      </dgm:spPr>
      <dgm:t>
        <a:bodyPr/>
        <a:lstStyle/>
        <a:p>
          <a:endParaRPr lang="de-AT"/>
        </a:p>
      </dgm:t>
    </dgm:pt>
    <dgm:pt modelId="{D2F0B9CA-3628-4ABB-A5E4-DDB5E147D1ED}" type="sibTrans" cxnId="{7DFB8642-7016-4053-9106-7AD6E99AFA88}">
      <dgm:prSet/>
      <dgm:spPr/>
      <dgm:t>
        <a:bodyPr/>
        <a:lstStyle/>
        <a:p>
          <a:endParaRPr lang="de-AT"/>
        </a:p>
      </dgm:t>
    </dgm:pt>
    <dgm:pt modelId="{DA930589-5221-4F5A-8B9D-B7E973764A60}" type="pres">
      <dgm:prSet presAssocID="{D7D6EFB1-AA43-423A-8215-721524D54D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AT"/>
        </a:p>
      </dgm:t>
    </dgm:pt>
    <dgm:pt modelId="{96CD3918-47D9-44EF-BEC5-BA3434071187}" type="pres">
      <dgm:prSet presAssocID="{A36A95C7-B666-4F33-8B8B-2D34066BC1EA}" presName="hierRoot1" presStyleCnt="0">
        <dgm:presLayoutVars>
          <dgm:hierBranch val="init"/>
        </dgm:presLayoutVars>
      </dgm:prSet>
      <dgm:spPr/>
    </dgm:pt>
    <dgm:pt modelId="{BCE26D0F-150A-41B8-BB84-774F140B9144}" type="pres">
      <dgm:prSet presAssocID="{A36A95C7-B666-4F33-8B8B-2D34066BC1EA}" presName="rootComposite1" presStyleCnt="0"/>
      <dgm:spPr/>
    </dgm:pt>
    <dgm:pt modelId="{5D977109-3862-49F0-8710-0DF7C3456997}" type="pres">
      <dgm:prSet presAssocID="{A36A95C7-B666-4F33-8B8B-2D34066BC1EA}" presName="rootText1" presStyleLbl="node0" presStyleIdx="0" presStyleCnt="1" custScaleX="1218986" custScaleY="43370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8088705C-C4E6-49EB-93C7-82EB7B9E54F7}" type="pres">
      <dgm:prSet presAssocID="{A36A95C7-B666-4F33-8B8B-2D34066BC1EA}" presName="rootConnector1" presStyleLbl="node1" presStyleIdx="0" presStyleCnt="0"/>
      <dgm:spPr/>
      <dgm:t>
        <a:bodyPr/>
        <a:lstStyle/>
        <a:p>
          <a:endParaRPr lang="de-AT"/>
        </a:p>
      </dgm:t>
    </dgm:pt>
    <dgm:pt modelId="{9B7C484E-2881-496A-9A4B-30D88E3AA80C}" type="pres">
      <dgm:prSet presAssocID="{A36A95C7-B666-4F33-8B8B-2D34066BC1EA}" presName="hierChild2" presStyleCnt="0"/>
      <dgm:spPr/>
    </dgm:pt>
    <dgm:pt modelId="{AE05C504-7CDA-4D23-93DA-3F237E020EE4}" type="pres">
      <dgm:prSet presAssocID="{5E673A11-8AC5-4388-8286-38B5E11991B9}" presName="Name37" presStyleLbl="parChTrans1D2" presStyleIdx="0" presStyleCnt="1"/>
      <dgm:spPr/>
      <dgm:t>
        <a:bodyPr/>
        <a:lstStyle/>
        <a:p>
          <a:endParaRPr lang="de-AT"/>
        </a:p>
      </dgm:t>
    </dgm:pt>
    <dgm:pt modelId="{379E1222-4FAA-4B11-A910-37D71405BEBD}" type="pres">
      <dgm:prSet presAssocID="{182821C5-229E-49F7-B1A4-10BCC29C6FD1}" presName="hierRoot2" presStyleCnt="0">
        <dgm:presLayoutVars>
          <dgm:hierBranch val="init"/>
        </dgm:presLayoutVars>
      </dgm:prSet>
      <dgm:spPr/>
    </dgm:pt>
    <dgm:pt modelId="{AF6FA751-260B-45C3-B1FA-13E740270ED0}" type="pres">
      <dgm:prSet presAssocID="{182821C5-229E-49F7-B1A4-10BCC29C6FD1}" presName="rootComposite" presStyleCnt="0"/>
      <dgm:spPr/>
    </dgm:pt>
    <dgm:pt modelId="{89E7A5E6-A344-4C32-927D-4E961B5203C6}" type="pres">
      <dgm:prSet presAssocID="{182821C5-229E-49F7-B1A4-10BCC29C6FD1}" presName="rootText" presStyleLbl="node2" presStyleIdx="0" presStyleCnt="1" custScaleX="1218986" custScaleY="50191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A9DDDF74-9AF6-4A01-A031-BA3EB5A5BD94}" type="pres">
      <dgm:prSet presAssocID="{182821C5-229E-49F7-B1A4-10BCC29C6FD1}" presName="rootConnector" presStyleLbl="node2" presStyleIdx="0" presStyleCnt="1"/>
      <dgm:spPr/>
      <dgm:t>
        <a:bodyPr/>
        <a:lstStyle/>
        <a:p>
          <a:endParaRPr lang="de-AT"/>
        </a:p>
      </dgm:t>
    </dgm:pt>
    <dgm:pt modelId="{B4CE9574-63C3-4A8C-887E-F20EF3A1A7EF}" type="pres">
      <dgm:prSet presAssocID="{182821C5-229E-49F7-B1A4-10BCC29C6FD1}" presName="hierChild4" presStyleCnt="0"/>
      <dgm:spPr/>
    </dgm:pt>
    <dgm:pt modelId="{25E78AAC-D5DA-4E35-933D-3E68B9BEA58F}" type="pres">
      <dgm:prSet presAssocID="{DA7A1682-161F-4CC8-942C-66DAC93ECED0}" presName="Name37" presStyleLbl="parChTrans1D3" presStyleIdx="0" presStyleCnt="1"/>
      <dgm:spPr/>
      <dgm:t>
        <a:bodyPr/>
        <a:lstStyle/>
        <a:p>
          <a:endParaRPr lang="de-AT"/>
        </a:p>
      </dgm:t>
    </dgm:pt>
    <dgm:pt modelId="{25B2CF73-A030-44B0-A643-57395B5D5C0F}" type="pres">
      <dgm:prSet presAssocID="{85205735-D944-4162-8BC2-CA2B2833C0CB}" presName="hierRoot2" presStyleCnt="0">
        <dgm:presLayoutVars>
          <dgm:hierBranch val="init"/>
        </dgm:presLayoutVars>
      </dgm:prSet>
      <dgm:spPr/>
    </dgm:pt>
    <dgm:pt modelId="{82CF6A01-BF76-4693-A726-DAA402B56D94}" type="pres">
      <dgm:prSet presAssocID="{85205735-D944-4162-8BC2-CA2B2833C0CB}" presName="rootComposite" presStyleCnt="0"/>
      <dgm:spPr/>
    </dgm:pt>
    <dgm:pt modelId="{93ADA206-9C4D-46DA-A6EA-EB268EE7DEEA}" type="pres">
      <dgm:prSet presAssocID="{85205735-D944-4162-8BC2-CA2B2833C0CB}" presName="rootText" presStyleLbl="node3" presStyleIdx="0" presStyleCnt="1" custScaleX="1218986" custScaleY="28249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6CFB58EA-81A8-4860-A8E4-616CCD45298B}" type="pres">
      <dgm:prSet presAssocID="{85205735-D944-4162-8BC2-CA2B2833C0CB}" presName="rootConnector" presStyleLbl="node3" presStyleIdx="0" presStyleCnt="1"/>
      <dgm:spPr/>
      <dgm:t>
        <a:bodyPr/>
        <a:lstStyle/>
        <a:p>
          <a:endParaRPr lang="de-AT"/>
        </a:p>
      </dgm:t>
    </dgm:pt>
    <dgm:pt modelId="{C0D1B0E0-E2F6-4390-91EB-D38D336B40A7}" type="pres">
      <dgm:prSet presAssocID="{85205735-D944-4162-8BC2-CA2B2833C0CB}" presName="hierChild4" presStyleCnt="0"/>
      <dgm:spPr/>
    </dgm:pt>
    <dgm:pt modelId="{7ED3D74B-04C7-486E-A5CD-84722A12ECD8}" type="pres">
      <dgm:prSet presAssocID="{4BD5DD90-9AF0-4D55-96B9-D0BFF817368C}" presName="Name37" presStyleLbl="parChTrans1D4" presStyleIdx="0" presStyleCnt="12"/>
      <dgm:spPr/>
      <dgm:t>
        <a:bodyPr/>
        <a:lstStyle/>
        <a:p>
          <a:endParaRPr lang="de-AT"/>
        </a:p>
      </dgm:t>
    </dgm:pt>
    <dgm:pt modelId="{5A740994-E32E-427C-86C0-A4A95924F712}" type="pres">
      <dgm:prSet presAssocID="{E328D77A-F1AF-4035-897F-22FD6F3C5E1F}" presName="hierRoot2" presStyleCnt="0">
        <dgm:presLayoutVars>
          <dgm:hierBranch val="init"/>
        </dgm:presLayoutVars>
      </dgm:prSet>
      <dgm:spPr/>
    </dgm:pt>
    <dgm:pt modelId="{52979E20-F0B3-4CCC-8979-A8C3E725C368}" type="pres">
      <dgm:prSet presAssocID="{E328D77A-F1AF-4035-897F-22FD6F3C5E1F}" presName="rootComposite" presStyleCnt="0"/>
      <dgm:spPr/>
    </dgm:pt>
    <dgm:pt modelId="{21898DBF-867A-4C49-AF94-6B8E3E184CF7}" type="pres">
      <dgm:prSet presAssocID="{E328D77A-F1AF-4035-897F-22FD6F3C5E1F}" presName="rootText" presStyleLbl="node4" presStyleIdx="0" presStyleCnt="12" custScaleX="746743" custScaleY="621104" custLinFactX="-100000" custLinFactNeighborX="-193477" custLinFactNeighborY="1944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F466CB11-702D-49E5-9AE5-6510D2B32767}" type="pres">
      <dgm:prSet presAssocID="{E328D77A-F1AF-4035-897F-22FD6F3C5E1F}" presName="rootConnector" presStyleLbl="node4" presStyleIdx="0" presStyleCnt="12"/>
      <dgm:spPr/>
      <dgm:t>
        <a:bodyPr/>
        <a:lstStyle/>
        <a:p>
          <a:endParaRPr lang="de-AT"/>
        </a:p>
      </dgm:t>
    </dgm:pt>
    <dgm:pt modelId="{D3158B2C-9745-4D8D-90BC-F3BAB685A1B8}" type="pres">
      <dgm:prSet presAssocID="{E328D77A-F1AF-4035-897F-22FD6F3C5E1F}" presName="hierChild4" presStyleCnt="0"/>
      <dgm:spPr/>
    </dgm:pt>
    <dgm:pt modelId="{FFCD29C9-9491-4714-823B-E76C120C3818}" type="pres">
      <dgm:prSet presAssocID="{726B1CF0-18DE-465B-A7B9-3CAAA28D05FF}" presName="Name37" presStyleLbl="parChTrans1D4" presStyleIdx="1" presStyleCnt="12"/>
      <dgm:spPr/>
      <dgm:t>
        <a:bodyPr/>
        <a:lstStyle/>
        <a:p>
          <a:endParaRPr lang="de-AT"/>
        </a:p>
      </dgm:t>
    </dgm:pt>
    <dgm:pt modelId="{6ACA0348-D1C9-411C-99C6-33574387DE34}" type="pres">
      <dgm:prSet presAssocID="{B0B03E92-AE60-43AD-88BC-05ADBC704B55}" presName="hierRoot2" presStyleCnt="0">
        <dgm:presLayoutVars>
          <dgm:hierBranch val="init"/>
        </dgm:presLayoutVars>
      </dgm:prSet>
      <dgm:spPr/>
    </dgm:pt>
    <dgm:pt modelId="{6E0EC13F-5B68-4E97-AF1D-7F4222277526}" type="pres">
      <dgm:prSet presAssocID="{B0B03E92-AE60-43AD-88BC-05ADBC704B55}" presName="rootComposite" presStyleCnt="0"/>
      <dgm:spPr/>
    </dgm:pt>
    <dgm:pt modelId="{595A9028-748D-46CB-BBF0-1C43EA2F3646}" type="pres">
      <dgm:prSet presAssocID="{B0B03E92-AE60-43AD-88BC-05ADBC704B55}" presName="rootText" presStyleLbl="node4" presStyleIdx="1" presStyleCnt="12" custScaleX="380945" custScaleY="345230" custLinFactX="-186127" custLinFactNeighborX="-200000" custLinFactNeighborY="9564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5F525B06-D738-4865-8C14-F039AD85853E}" type="pres">
      <dgm:prSet presAssocID="{B0B03E92-AE60-43AD-88BC-05ADBC704B55}" presName="rootConnector" presStyleLbl="node4" presStyleIdx="1" presStyleCnt="12"/>
      <dgm:spPr/>
      <dgm:t>
        <a:bodyPr/>
        <a:lstStyle/>
        <a:p>
          <a:endParaRPr lang="de-AT"/>
        </a:p>
      </dgm:t>
    </dgm:pt>
    <dgm:pt modelId="{0EA4521C-61BB-44AF-85E3-FD75C39CE3DA}" type="pres">
      <dgm:prSet presAssocID="{B0B03E92-AE60-43AD-88BC-05ADBC704B55}" presName="hierChild4" presStyleCnt="0"/>
      <dgm:spPr/>
    </dgm:pt>
    <dgm:pt modelId="{6256F700-5B29-4A8D-A10B-1AA4CF245001}" type="pres">
      <dgm:prSet presAssocID="{F30B497F-95FE-439B-8736-1DF6831457B4}" presName="Name37" presStyleLbl="parChTrans1D4" presStyleIdx="2" presStyleCnt="12"/>
      <dgm:spPr/>
      <dgm:t>
        <a:bodyPr/>
        <a:lstStyle/>
        <a:p>
          <a:endParaRPr lang="de-AT"/>
        </a:p>
      </dgm:t>
    </dgm:pt>
    <dgm:pt modelId="{A9A4F907-0E8E-428E-98E4-A2A3B5353610}" type="pres">
      <dgm:prSet presAssocID="{5D484F78-A603-4F88-982E-35283C0FBC86}" presName="hierRoot2" presStyleCnt="0">
        <dgm:presLayoutVars>
          <dgm:hierBranch val="init"/>
        </dgm:presLayoutVars>
      </dgm:prSet>
      <dgm:spPr/>
    </dgm:pt>
    <dgm:pt modelId="{09CA6C2B-BBEB-4B45-B4EE-86DBFE3CB9E5}" type="pres">
      <dgm:prSet presAssocID="{5D484F78-A603-4F88-982E-35283C0FBC86}" presName="rootComposite" presStyleCnt="0"/>
      <dgm:spPr/>
    </dgm:pt>
    <dgm:pt modelId="{F25B078B-2C92-4FC4-9B2A-E712B9517E4E}" type="pres">
      <dgm:prSet presAssocID="{5D484F78-A603-4F88-982E-35283C0FBC86}" presName="rootText" presStyleLbl="node4" presStyleIdx="2" presStyleCnt="12" custScaleX="474508" custScaleY="416287" custLinFactX="-196059" custLinFactY="6498" custLinFactNeighborX="-200000" custLinFactNeighborY="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99AA3F75-F390-4AE3-8055-BF0613C39EBA}" type="pres">
      <dgm:prSet presAssocID="{5D484F78-A603-4F88-982E-35283C0FBC86}" presName="rootConnector" presStyleLbl="node4" presStyleIdx="2" presStyleCnt="12"/>
      <dgm:spPr/>
      <dgm:t>
        <a:bodyPr/>
        <a:lstStyle/>
        <a:p>
          <a:endParaRPr lang="de-AT"/>
        </a:p>
      </dgm:t>
    </dgm:pt>
    <dgm:pt modelId="{0D2209C7-4AE0-466F-9038-7AA1B946A715}" type="pres">
      <dgm:prSet presAssocID="{5D484F78-A603-4F88-982E-35283C0FBC86}" presName="hierChild4" presStyleCnt="0"/>
      <dgm:spPr/>
    </dgm:pt>
    <dgm:pt modelId="{C16E7284-BFDE-4142-8247-705D123320DB}" type="pres">
      <dgm:prSet presAssocID="{5D484F78-A603-4F88-982E-35283C0FBC86}" presName="hierChild5" presStyleCnt="0"/>
      <dgm:spPr/>
    </dgm:pt>
    <dgm:pt modelId="{1F17D68D-438F-4761-AFA1-4911CB1D44A3}" type="pres">
      <dgm:prSet presAssocID="{2A4ECCEC-3DE8-4473-A531-67C1CC2FF4E3}" presName="Name37" presStyleLbl="parChTrans1D4" presStyleIdx="3" presStyleCnt="12"/>
      <dgm:spPr/>
      <dgm:t>
        <a:bodyPr/>
        <a:lstStyle/>
        <a:p>
          <a:endParaRPr lang="de-AT"/>
        </a:p>
      </dgm:t>
    </dgm:pt>
    <dgm:pt modelId="{5FE10A14-B95D-43FB-A52E-D20EAEAAB20E}" type="pres">
      <dgm:prSet presAssocID="{2AFF9A62-F9EC-4A6D-BC22-73A0BC995EBF}" presName="hierRoot2" presStyleCnt="0">
        <dgm:presLayoutVars>
          <dgm:hierBranch val="init"/>
        </dgm:presLayoutVars>
      </dgm:prSet>
      <dgm:spPr/>
    </dgm:pt>
    <dgm:pt modelId="{2D947F8B-DD86-4077-A1C8-17038AC8F51A}" type="pres">
      <dgm:prSet presAssocID="{2AFF9A62-F9EC-4A6D-BC22-73A0BC995EBF}" presName="rootComposite" presStyleCnt="0"/>
      <dgm:spPr/>
    </dgm:pt>
    <dgm:pt modelId="{13346199-63F4-4AF1-9F87-D263272FA486}" type="pres">
      <dgm:prSet presAssocID="{2AFF9A62-F9EC-4A6D-BC22-73A0BC995EBF}" presName="rootText" presStyleLbl="node4" presStyleIdx="3" presStyleCnt="12" custScaleX="522740" custScaleY="463014" custLinFactX="-196059" custLinFactY="60035" custLinFactNeighborX="-200000" custLinFactNeighborY="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3FBF4BBE-66D0-4EA8-B56D-1045302FFD34}" type="pres">
      <dgm:prSet presAssocID="{2AFF9A62-F9EC-4A6D-BC22-73A0BC995EBF}" presName="rootConnector" presStyleLbl="node4" presStyleIdx="3" presStyleCnt="12"/>
      <dgm:spPr/>
      <dgm:t>
        <a:bodyPr/>
        <a:lstStyle/>
        <a:p>
          <a:endParaRPr lang="de-AT"/>
        </a:p>
      </dgm:t>
    </dgm:pt>
    <dgm:pt modelId="{366D147F-5FCC-424A-989D-CEE5A056824C}" type="pres">
      <dgm:prSet presAssocID="{2AFF9A62-F9EC-4A6D-BC22-73A0BC995EBF}" presName="hierChild4" presStyleCnt="0"/>
      <dgm:spPr/>
    </dgm:pt>
    <dgm:pt modelId="{F13E4B37-DAC7-4C61-B851-5744AD5161B3}" type="pres">
      <dgm:prSet presAssocID="{2AFF9A62-F9EC-4A6D-BC22-73A0BC995EBF}" presName="hierChild5" presStyleCnt="0"/>
      <dgm:spPr/>
    </dgm:pt>
    <dgm:pt modelId="{F8C1E8A1-7FCD-4B90-A605-9E1CE402C230}" type="pres">
      <dgm:prSet presAssocID="{B0B03E92-AE60-43AD-88BC-05ADBC704B55}" presName="hierChild5" presStyleCnt="0"/>
      <dgm:spPr/>
    </dgm:pt>
    <dgm:pt modelId="{E155B93B-DC6E-4205-BA4E-17B8CB3A0B87}" type="pres">
      <dgm:prSet presAssocID="{5B318A3D-BEE7-4690-9192-FA355F11C4DE}" presName="Name37" presStyleLbl="parChTrans1D4" presStyleIdx="4" presStyleCnt="12"/>
      <dgm:spPr/>
      <dgm:t>
        <a:bodyPr/>
        <a:lstStyle/>
        <a:p>
          <a:endParaRPr lang="de-AT"/>
        </a:p>
      </dgm:t>
    </dgm:pt>
    <dgm:pt modelId="{03FA0521-7900-4CBB-A07D-82AB897C5F73}" type="pres">
      <dgm:prSet presAssocID="{BDA698C4-B70E-4534-A6BB-AF0F94461A51}" presName="hierRoot2" presStyleCnt="0">
        <dgm:presLayoutVars>
          <dgm:hierBranch val="init"/>
        </dgm:presLayoutVars>
      </dgm:prSet>
      <dgm:spPr/>
    </dgm:pt>
    <dgm:pt modelId="{C03B9935-1621-4790-B069-47A7721C1C70}" type="pres">
      <dgm:prSet presAssocID="{BDA698C4-B70E-4534-A6BB-AF0F94461A51}" presName="rootComposite" presStyleCnt="0"/>
      <dgm:spPr/>
    </dgm:pt>
    <dgm:pt modelId="{D8D61584-126E-47AC-A241-4D1A7269AACD}" type="pres">
      <dgm:prSet presAssocID="{BDA698C4-B70E-4534-A6BB-AF0F94461A51}" presName="rootText" presStyleLbl="node4" presStyleIdx="4" presStyleCnt="12" custScaleX="394102" custScaleY="414670" custLinFactNeighborX="-95397" custLinFactNeighborY="9564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878A3DAF-1476-4AAE-B64B-777F6AB29B1C}" type="pres">
      <dgm:prSet presAssocID="{BDA698C4-B70E-4534-A6BB-AF0F94461A51}" presName="rootConnector" presStyleLbl="node4" presStyleIdx="4" presStyleCnt="12"/>
      <dgm:spPr/>
      <dgm:t>
        <a:bodyPr/>
        <a:lstStyle/>
        <a:p>
          <a:endParaRPr lang="de-AT"/>
        </a:p>
      </dgm:t>
    </dgm:pt>
    <dgm:pt modelId="{125B1E51-64B7-4C82-8535-C38E13BC8473}" type="pres">
      <dgm:prSet presAssocID="{BDA698C4-B70E-4534-A6BB-AF0F94461A51}" presName="hierChild4" presStyleCnt="0"/>
      <dgm:spPr/>
    </dgm:pt>
    <dgm:pt modelId="{AD55A40C-1846-47FC-A8D2-682A1BFF1D04}" type="pres">
      <dgm:prSet presAssocID="{CB5EBAD7-F862-4846-907C-72C86E6EF26E}" presName="Name37" presStyleLbl="parChTrans1D4" presStyleIdx="5" presStyleCnt="12"/>
      <dgm:spPr/>
      <dgm:t>
        <a:bodyPr/>
        <a:lstStyle/>
        <a:p>
          <a:endParaRPr lang="de-AT"/>
        </a:p>
      </dgm:t>
    </dgm:pt>
    <dgm:pt modelId="{9431B12A-A2FA-42B9-9282-1E03F66FAEC5}" type="pres">
      <dgm:prSet presAssocID="{D1C5C462-B125-4936-B5E5-F650E148ADB3}" presName="hierRoot2" presStyleCnt="0">
        <dgm:presLayoutVars>
          <dgm:hierBranch val="init"/>
        </dgm:presLayoutVars>
      </dgm:prSet>
      <dgm:spPr/>
    </dgm:pt>
    <dgm:pt modelId="{32709DC4-7AE2-48FB-A2F1-BEAE579134F6}" type="pres">
      <dgm:prSet presAssocID="{D1C5C462-B125-4936-B5E5-F650E148ADB3}" presName="rootComposite" presStyleCnt="0"/>
      <dgm:spPr/>
    </dgm:pt>
    <dgm:pt modelId="{55012BD4-1870-4E61-9D71-92988124C0BF}" type="pres">
      <dgm:prSet presAssocID="{D1C5C462-B125-4936-B5E5-F650E148ADB3}" presName="rootText" presStyleLbl="node4" presStyleIdx="5" presStyleCnt="12" custScaleX="637060" custScaleY="530857" custLinFactY="50797" custLinFactNeighborX="-80184" custLinFactNeighborY="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32F4AD5B-BCD8-4DA8-8DFF-732E306BF107}" type="pres">
      <dgm:prSet presAssocID="{D1C5C462-B125-4936-B5E5-F650E148ADB3}" presName="rootConnector" presStyleLbl="node4" presStyleIdx="5" presStyleCnt="12"/>
      <dgm:spPr/>
      <dgm:t>
        <a:bodyPr/>
        <a:lstStyle/>
        <a:p>
          <a:endParaRPr lang="de-AT"/>
        </a:p>
      </dgm:t>
    </dgm:pt>
    <dgm:pt modelId="{AD740169-8EB6-4D59-97E0-8E6B9B3A22BD}" type="pres">
      <dgm:prSet presAssocID="{D1C5C462-B125-4936-B5E5-F650E148ADB3}" presName="hierChild4" presStyleCnt="0"/>
      <dgm:spPr/>
    </dgm:pt>
    <dgm:pt modelId="{8374B215-6978-4E38-B01C-E4E3587DE15F}" type="pres">
      <dgm:prSet presAssocID="{D1C5C462-B125-4936-B5E5-F650E148ADB3}" presName="hierChild5" presStyleCnt="0"/>
      <dgm:spPr/>
    </dgm:pt>
    <dgm:pt modelId="{6CD65DF1-0A68-45F0-9561-8F4E7C35BA2E}" type="pres">
      <dgm:prSet presAssocID="{BDA698C4-B70E-4534-A6BB-AF0F94461A51}" presName="hierChild5" presStyleCnt="0"/>
      <dgm:spPr/>
    </dgm:pt>
    <dgm:pt modelId="{E6C293E0-FA18-4860-B38E-E8BF56BDB096}" type="pres">
      <dgm:prSet presAssocID="{E328D77A-F1AF-4035-897F-22FD6F3C5E1F}" presName="hierChild5" presStyleCnt="0"/>
      <dgm:spPr/>
    </dgm:pt>
    <dgm:pt modelId="{5DA78D30-671B-4134-89CC-BF47F7E34C85}" type="pres">
      <dgm:prSet presAssocID="{EA8D4678-F15A-429C-B32F-2A896669048A}" presName="Name37" presStyleLbl="parChTrans1D4" presStyleIdx="6" presStyleCnt="12"/>
      <dgm:spPr/>
      <dgm:t>
        <a:bodyPr/>
        <a:lstStyle/>
        <a:p>
          <a:endParaRPr lang="de-AT"/>
        </a:p>
      </dgm:t>
    </dgm:pt>
    <dgm:pt modelId="{7C6013CC-642C-492B-BD6B-4C3CFCC53DDD}" type="pres">
      <dgm:prSet presAssocID="{EAE115A1-A91F-4788-80D6-AF639397D919}" presName="hierRoot2" presStyleCnt="0">
        <dgm:presLayoutVars>
          <dgm:hierBranch val="init"/>
        </dgm:presLayoutVars>
      </dgm:prSet>
      <dgm:spPr/>
    </dgm:pt>
    <dgm:pt modelId="{09B416AD-E261-43CD-BC31-C4679DCE08D3}" type="pres">
      <dgm:prSet presAssocID="{EAE115A1-A91F-4788-80D6-AF639397D919}" presName="rootComposite" presStyleCnt="0"/>
      <dgm:spPr/>
    </dgm:pt>
    <dgm:pt modelId="{2082BEF5-20F0-44CF-85E9-1D91740380F0}" type="pres">
      <dgm:prSet presAssocID="{EAE115A1-A91F-4788-80D6-AF639397D919}" presName="rootText" presStyleLbl="node4" presStyleIdx="6" presStyleCnt="12" custScaleX="773117" custScaleY="630761" custLinFactX="199364" custLinFactNeighborX="200000" custLinFactNeighborY="1944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8D1497D0-DE6D-4983-AB78-282E07AEB818}" type="pres">
      <dgm:prSet presAssocID="{EAE115A1-A91F-4788-80D6-AF639397D919}" presName="rootConnector" presStyleLbl="node4" presStyleIdx="6" presStyleCnt="12"/>
      <dgm:spPr/>
      <dgm:t>
        <a:bodyPr/>
        <a:lstStyle/>
        <a:p>
          <a:endParaRPr lang="de-AT"/>
        </a:p>
      </dgm:t>
    </dgm:pt>
    <dgm:pt modelId="{F21A1961-5C8F-4393-AB76-74EF090C9D0F}" type="pres">
      <dgm:prSet presAssocID="{EAE115A1-A91F-4788-80D6-AF639397D919}" presName="hierChild4" presStyleCnt="0"/>
      <dgm:spPr/>
    </dgm:pt>
    <dgm:pt modelId="{BC374FF8-659B-4827-9D56-97A0634CA8A7}" type="pres">
      <dgm:prSet presAssocID="{F183FDC2-7E8F-47A3-AD3B-F197709576D6}" presName="Name37" presStyleLbl="parChTrans1D4" presStyleIdx="7" presStyleCnt="12"/>
      <dgm:spPr/>
      <dgm:t>
        <a:bodyPr/>
        <a:lstStyle/>
        <a:p>
          <a:endParaRPr lang="de-AT"/>
        </a:p>
      </dgm:t>
    </dgm:pt>
    <dgm:pt modelId="{14F30F66-863D-4FB6-8AFE-23CD89A5E919}" type="pres">
      <dgm:prSet presAssocID="{4C1F54A7-561C-4CD2-900A-BE883136C1F1}" presName="hierRoot2" presStyleCnt="0">
        <dgm:presLayoutVars>
          <dgm:hierBranch val="init"/>
        </dgm:presLayoutVars>
      </dgm:prSet>
      <dgm:spPr/>
    </dgm:pt>
    <dgm:pt modelId="{C0E4C0E2-35BA-4708-A410-83135D7C0942}" type="pres">
      <dgm:prSet presAssocID="{4C1F54A7-561C-4CD2-900A-BE883136C1F1}" presName="rootComposite" presStyleCnt="0"/>
      <dgm:spPr/>
    </dgm:pt>
    <dgm:pt modelId="{0F22D9A0-3238-427B-B150-25421AF5C26E}" type="pres">
      <dgm:prSet presAssocID="{4C1F54A7-561C-4CD2-900A-BE883136C1F1}" presName="rootText" presStyleLbl="node4" presStyleIdx="7" presStyleCnt="12" custScaleX="400341" custScaleY="414135" custLinFactX="79569" custLinFactNeighborX="100000" custLinFactNeighborY="2911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CF5A746F-C67A-4888-9B2F-C4E675014F9A}" type="pres">
      <dgm:prSet presAssocID="{4C1F54A7-561C-4CD2-900A-BE883136C1F1}" presName="rootConnector" presStyleLbl="node4" presStyleIdx="7" presStyleCnt="12"/>
      <dgm:spPr/>
      <dgm:t>
        <a:bodyPr/>
        <a:lstStyle/>
        <a:p>
          <a:endParaRPr lang="de-AT"/>
        </a:p>
      </dgm:t>
    </dgm:pt>
    <dgm:pt modelId="{94621B50-C0F4-4D47-ADF3-C4D7E6A633BB}" type="pres">
      <dgm:prSet presAssocID="{4C1F54A7-561C-4CD2-900A-BE883136C1F1}" presName="hierChild4" presStyleCnt="0"/>
      <dgm:spPr/>
    </dgm:pt>
    <dgm:pt modelId="{02711018-5CB0-48DD-95D3-37525EC4A33B}" type="pres">
      <dgm:prSet presAssocID="{BBFB1E8A-B7C1-4F48-BD66-7F5F0CABCD9B}" presName="Name37" presStyleLbl="parChTrans1D4" presStyleIdx="8" presStyleCnt="12"/>
      <dgm:spPr/>
      <dgm:t>
        <a:bodyPr/>
        <a:lstStyle/>
        <a:p>
          <a:endParaRPr lang="de-AT"/>
        </a:p>
      </dgm:t>
    </dgm:pt>
    <dgm:pt modelId="{3519A712-09E1-4C10-AA89-9FDC1B33C313}" type="pres">
      <dgm:prSet presAssocID="{3342F53D-A9F5-444E-B53F-7BF541558740}" presName="hierRoot2" presStyleCnt="0">
        <dgm:presLayoutVars>
          <dgm:hierBranch val="init"/>
        </dgm:presLayoutVars>
      </dgm:prSet>
      <dgm:spPr/>
    </dgm:pt>
    <dgm:pt modelId="{680BE768-E31C-474C-AD1E-D9239C0D70D1}" type="pres">
      <dgm:prSet presAssocID="{3342F53D-A9F5-444E-B53F-7BF541558740}" presName="rootComposite" presStyleCnt="0"/>
      <dgm:spPr/>
    </dgm:pt>
    <dgm:pt modelId="{E1396937-EF9D-40BE-B63B-8460CE490037}" type="pres">
      <dgm:prSet presAssocID="{3342F53D-A9F5-444E-B53F-7BF541558740}" presName="rootText" presStyleLbl="node4" presStyleIdx="8" presStyleCnt="12" custScaleX="678008" custScaleY="509967" custLinFactX="64788" custLinFactNeighborX="100000" custLinFactNeighborY="2793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0D0FCB0C-0E43-4E9C-99B0-5B4C3443153E}" type="pres">
      <dgm:prSet presAssocID="{3342F53D-A9F5-444E-B53F-7BF541558740}" presName="rootConnector" presStyleLbl="node4" presStyleIdx="8" presStyleCnt="12"/>
      <dgm:spPr/>
      <dgm:t>
        <a:bodyPr/>
        <a:lstStyle/>
        <a:p>
          <a:endParaRPr lang="de-AT"/>
        </a:p>
      </dgm:t>
    </dgm:pt>
    <dgm:pt modelId="{1D1FE816-80A2-4DB3-9025-95D0CF31FE89}" type="pres">
      <dgm:prSet presAssocID="{3342F53D-A9F5-444E-B53F-7BF541558740}" presName="hierChild4" presStyleCnt="0"/>
      <dgm:spPr/>
    </dgm:pt>
    <dgm:pt modelId="{25AB0213-EBEC-4866-89A5-7A949378DD98}" type="pres">
      <dgm:prSet presAssocID="{3342F53D-A9F5-444E-B53F-7BF541558740}" presName="hierChild5" presStyleCnt="0"/>
      <dgm:spPr/>
    </dgm:pt>
    <dgm:pt modelId="{0B3E473F-B935-40DC-B244-E1AED3A0D462}" type="pres">
      <dgm:prSet presAssocID="{D3B9E674-2DA8-4B37-9F96-2CB2FDE7EBE0}" presName="Name37" presStyleLbl="parChTrans1D4" presStyleIdx="9" presStyleCnt="12"/>
      <dgm:spPr/>
      <dgm:t>
        <a:bodyPr/>
        <a:lstStyle/>
        <a:p>
          <a:endParaRPr lang="de-AT"/>
        </a:p>
      </dgm:t>
    </dgm:pt>
    <dgm:pt modelId="{ADF08373-78C0-4882-90C5-2E42C7C04976}" type="pres">
      <dgm:prSet presAssocID="{C6C4D4FA-70EC-44FB-B5D5-6F37A25ED96B}" presName="hierRoot2" presStyleCnt="0">
        <dgm:presLayoutVars>
          <dgm:hierBranch val="init"/>
        </dgm:presLayoutVars>
      </dgm:prSet>
      <dgm:spPr/>
    </dgm:pt>
    <dgm:pt modelId="{73682BDA-0E54-4CE1-BCE5-A28BDB716121}" type="pres">
      <dgm:prSet presAssocID="{C6C4D4FA-70EC-44FB-B5D5-6F37A25ED96B}" presName="rootComposite" presStyleCnt="0"/>
      <dgm:spPr/>
    </dgm:pt>
    <dgm:pt modelId="{5AE0D813-EA05-4629-B9FF-FD736DB094D7}" type="pres">
      <dgm:prSet presAssocID="{C6C4D4FA-70EC-44FB-B5D5-6F37A25ED96B}" presName="rootText" presStyleLbl="node4" presStyleIdx="9" presStyleCnt="12" custScaleX="661025" custScaleY="533559" custLinFactX="64788" custLinFactNeighborX="100000" custLinFactNeighborY="4466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A1D121AD-4BF6-48E4-B1F2-9A668415160C}" type="pres">
      <dgm:prSet presAssocID="{C6C4D4FA-70EC-44FB-B5D5-6F37A25ED96B}" presName="rootConnector" presStyleLbl="node4" presStyleIdx="9" presStyleCnt="12"/>
      <dgm:spPr/>
      <dgm:t>
        <a:bodyPr/>
        <a:lstStyle/>
        <a:p>
          <a:endParaRPr lang="de-AT"/>
        </a:p>
      </dgm:t>
    </dgm:pt>
    <dgm:pt modelId="{458EF4B7-201D-4DF4-AC67-5F1F0A83C58F}" type="pres">
      <dgm:prSet presAssocID="{C6C4D4FA-70EC-44FB-B5D5-6F37A25ED96B}" presName="hierChild4" presStyleCnt="0"/>
      <dgm:spPr/>
    </dgm:pt>
    <dgm:pt modelId="{053C0567-071F-49F7-B8B4-4F969D8C555B}" type="pres">
      <dgm:prSet presAssocID="{C6C4D4FA-70EC-44FB-B5D5-6F37A25ED96B}" presName="hierChild5" presStyleCnt="0"/>
      <dgm:spPr/>
    </dgm:pt>
    <dgm:pt modelId="{9876991A-7771-435F-ADE3-58A627FC3CC8}" type="pres">
      <dgm:prSet presAssocID="{4C1F54A7-561C-4CD2-900A-BE883136C1F1}" presName="hierChild5" presStyleCnt="0"/>
      <dgm:spPr/>
    </dgm:pt>
    <dgm:pt modelId="{AD58CBE1-0754-4418-B9A1-5F1FEAADD27F}" type="pres">
      <dgm:prSet presAssocID="{EED90047-52AF-4F69-A407-3488AE39CAF3}" presName="Name37" presStyleLbl="parChTrans1D4" presStyleIdx="10" presStyleCnt="12"/>
      <dgm:spPr/>
      <dgm:t>
        <a:bodyPr/>
        <a:lstStyle/>
        <a:p>
          <a:endParaRPr lang="de-AT"/>
        </a:p>
      </dgm:t>
    </dgm:pt>
    <dgm:pt modelId="{94FEA7EC-F5DA-428B-96AD-19462B91889B}" type="pres">
      <dgm:prSet presAssocID="{A38CE2F2-2173-4EC9-9577-DE01105DA0C1}" presName="hierRoot2" presStyleCnt="0">
        <dgm:presLayoutVars>
          <dgm:hierBranch val="init"/>
        </dgm:presLayoutVars>
      </dgm:prSet>
      <dgm:spPr/>
    </dgm:pt>
    <dgm:pt modelId="{AB752703-65AB-4F44-8C0D-8B722C38764E}" type="pres">
      <dgm:prSet presAssocID="{A38CE2F2-2173-4EC9-9577-DE01105DA0C1}" presName="rootComposite" presStyleCnt="0"/>
      <dgm:spPr/>
    </dgm:pt>
    <dgm:pt modelId="{B2F07D73-6653-4702-902A-46213DA77539}" type="pres">
      <dgm:prSet presAssocID="{A38CE2F2-2173-4EC9-9577-DE01105DA0C1}" presName="rootText" presStyleLbl="node4" presStyleIdx="10" presStyleCnt="12" custScaleX="444343" custScaleY="484068" custLinFactX="113789" custLinFactNeighborX="200000" custLinFactNeighborY="2911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5B5247AB-4E67-4475-848F-1616953383A0}" type="pres">
      <dgm:prSet presAssocID="{A38CE2F2-2173-4EC9-9577-DE01105DA0C1}" presName="rootConnector" presStyleLbl="node4" presStyleIdx="10" presStyleCnt="12"/>
      <dgm:spPr/>
      <dgm:t>
        <a:bodyPr/>
        <a:lstStyle/>
        <a:p>
          <a:endParaRPr lang="de-AT"/>
        </a:p>
      </dgm:t>
    </dgm:pt>
    <dgm:pt modelId="{7B74430C-DCB6-4417-9073-C20140028CC4}" type="pres">
      <dgm:prSet presAssocID="{A38CE2F2-2173-4EC9-9577-DE01105DA0C1}" presName="hierChild4" presStyleCnt="0"/>
      <dgm:spPr/>
    </dgm:pt>
    <dgm:pt modelId="{E6AE0238-E69E-4229-B309-02422910B14A}" type="pres">
      <dgm:prSet presAssocID="{AF3A6C7B-557A-4EB4-A3E1-58CFDDC0169C}" presName="Name37" presStyleLbl="parChTrans1D4" presStyleIdx="11" presStyleCnt="12"/>
      <dgm:spPr/>
      <dgm:t>
        <a:bodyPr/>
        <a:lstStyle/>
        <a:p>
          <a:endParaRPr lang="de-AT"/>
        </a:p>
      </dgm:t>
    </dgm:pt>
    <dgm:pt modelId="{59D8B9D6-3DCA-4150-AE3A-107604A62E18}" type="pres">
      <dgm:prSet presAssocID="{243DD635-3DC0-4037-B761-B38E3BAB1926}" presName="hierRoot2" presStyleCnt="0">
        <dgm:presLayoutVars>
          <dgm:hierBranch val="init"/>
        </dgm:presLayoutVars>
      </dgm:prSet>
      <dgm:spPr/>
    </dgm:pt>
    <dgm:pt modelId="{342D1826-B95F-42FA-8A0A-6B14E31A7FEE}" type="pres">
      <dgm:prSet presAssocID="{243DD635-3DC0-4037-B761-B38E3BAB1926}" presName="rootComposite" presStyleCnt="0"/>
      <dgm:spPr/>
    </dgm:pt>
    <dgm:pt modelId="{D38869A4-EF9C-42FD-B1B0-C165557E35A6}" type="pres">
      <dgm:prSet presAssocID="{243DD635-3DC0-4037-B761-B38E3BAB1926}" presName="rootText" presStyleLbl="node4" presStyleIdx="11" presStyleCnt="12" custScaleX="437173" custScaleY="798988" custLinFactX="121472" custLinFactNeighborX="200000" custLinFactNeighborY="717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AT"/>
        </a:p>
      </dgm:t>
    </dgm:pt>
    <dgm:pt modelId="{F184E6D5-7C17-4DED-8983-62F94F2416DD}" type="pres">
      <dgm:prSet presAssocID="{243DD635-3DC0-4037-B761-B38E3BAB1926}" presName="rootConnector" presStyleLbl="node4" presStyleIdx="11" presStyleCnt="12"/>
      <dgm:spPr/>
      <dgm:t>
        <a:bodyPr/>
        <a:lstStyle/>
        <a:p>
          <a:endParaRPr lang="de-AT"/>
        </a:p>
      </dgm:t>
    </dgm:pt>
    <dgm:pt modelId="{FA1C8FFE-4625-461E-8124-3B2BAC8245B7}" type="pres">
      <dgm:prSet presAssocID="{243DD635-3DC0-4037-B761-B38E3BAB1926}" presName="hierChild4" presStyleCnt="0"/>
      <dgm:spPr/>
    </dgm:pt>
    <dgm:pt modelId="{D2944EB4-5829-406C-AC88-C9B3DEF7516D}" type="pres">
      <dgm:prSet presAssocID="{243DD635-3DC0-4037-B761-B38E3BAB1926}" presName="hierChild5" presStyleCnt="0"/>
      <dgm:spPr/>
    </dgm:pt>
    <dgm:pt modelId="{0C58713A-EC45-4015-A8BD-3C2BB3892722}" type="pres">
      <dgm:prSet presAssocID="{A38CE2F2-2173-4EC9-9577-DE01105DA0C1}" presName="hierChild5" presStyleCnt="0"/>
      <dgm:spPr/>
    </dgm:pt>
    <dgm:pt modelId="{8962E476-7803-4AA5-9764-5DD7C2BA66C7}" type="pres">
      <dgm:prSet presAssocID="{EAE115A1-A91F-4788-80D6-AF639397D919}" presName="hierChild5" presStyleCnt="0"/>
      <dgm:spPr/>
    </dgm:pt>
    <dgm:pt modelId="{049B01C1-81BF-45FD-828A-2899AD2B752F}" type="pres">
      <dgm:prSet presAssocID="{85205735-D944-4162-8BC2-CA2B2833C0CB}" presName="hierChild5" presStyleCnt="0"/>
      <dgm:spPr/>
    </dgm:pt>
    <dgm:pt modelId="{FC241261-453A-4473-AC50-86D85F388A9F}" type="pres">
      <dgm:prSet presAssocID="{182821C5-229E-49F7-B1A4-10BCC29C6FD1}" presName="hierChild5" presStyleCnt="0"/>
      <dgm:spPr/>
    </dgm:pt>
    <dgm:pt modelId="{7CB80B7F-2D85-4FB9-94BB-B236CBC1EFE5}" type="pres">
      <dgm:prSet presAssocID="{A36A95C7-B666-4F33-8B8B-2D34066BC1EA}" presName="hierChild3" presStyleCnt="0"/>
      <dgm:spPr/>
    </dgm:pt>
  </dgm:ptLst>
  <dgm:cxnLst>
    <dgm:cxn modelId="{EC4429C5-4179-4266-9966-D58D7D74FF6D}" srcId="{E328D77A-F1AF-4035-897F-22FD6F3C5E1F}" destId="{BDA698C4-B70E-4534-A6BB-AF0F94461A51}" srcOrd="1" destOrd="0" parTransId="{5B318A3D-BEE7-4690-9192-FA355F11C4DE}" sibTransId="{997C4597-030D-4D99-96B1-15EC43E781EB}"/>
    <dgm:cxn modelId="{66E7FCF4-D738-4507-BDE3-4B9DC273A4FC}" type="presOf" srcId="{EAE115A1-A91F-4788-80D6-AF639397D919}" destId="{8D1497D0-DE6D-4983-AB78-282E07AEB818}" srcOrd="1" destOrd="0" presId="urn:microsoft.com/office/officeart/2005/8/layout/orgChart1"/>
    <dgm:cxn modelId="{FBB8F4F2-3F13-4F0F-8A3A-BED13E059D6A}" srcId="{BDA698C4-B70E-4534-A6BB-AF0F94461A51}" destId="{D1C5C462-B125-4936-B5E5-F650E148ADB3}" srcOrd="0" destOrd="0" parTransId="{CB5EBAD7-F862-4846-907C-72C86E6EF26E}" sibTransId="{08997741-7260-4E22-A392-DD3D7B0B54BC}"/>
    <dgm:cxn modelId="{6C64E8C4-D291-4F28-BE3A-7351F67C97FD}" type="presOf" srcId="{BDA698C4-B70E-4534-A6BB-AF0F94461A51}" destId="{D8D61584-126E-47AC-A241-4D1A7269AACD}" srcOrd="0" destOrd="0" presId="urn:microsoft.com/office/officeart/2005/8/layout/orgChart1"/>
    <dgm:cxn modelId="{1D94E429-8F07-45CD-87AE-F6DC8C0DCFAD}" srcId="{182821C5-229E-49F7-B1A4-10BCC29C6FD1}" destId="{85205735-D944-4162-8BC2-CA2B2833C0CB}" srcOrd="0" destOrd="0" parTransId="{DA7A1682-161F-4CC8-942C-66DAC93ECED0}" sibTransId="{7777C20C-4BFE-4E19-8710-DED0AA55C726}"/>
    <dgm:cxn modelId="{CE0F54E1-E709-47D9-AE5D-1E5E96FAF44D}" type="presOf" srcId="{EED90047-52AF-4F69-A407-3488AE39CAF3}" destId="{AD58CBE1-0754-4418-B9A1-5F1FEAADD27F}" srcOrd="0" destOrd="0" presId="urn:microsoft.com/office/officeart/2005/8/layout/orgChart1"/>
    <dgm:cxn modelId="{705F290C-EFDD-4C33-B026-0578EAC86349}" type="presOf" srcId="{C6C4D4FA-70EC-44FB-B5D5-6F37A25ED96B}" destId="{A1D121AD-4BF6-48E4-B1F2-9A668415160C}" srcOrd="1" destOrd="0" presId="urn:microsoft.com/office/officeart/2005/8/layout/orgChart1"/>
    <dgm:cxn modelId="{2877A2D1-EE43-472F-9E80-AB3510F86F8F}" type="presOf" srcId="{243DD635-3DC0-4037-B761-B38E3BAB1926}" destId="{F184E6D5-7C17-4DED-8983-62F94F2416DD}" srcOrd="1" destOrd="0" presId="urn:microsoft.com/office/officeart/2005/8/layout/orgChart1"/>
    <dgm:cxn modelId="{61CA9780-8D5F-44B3-B2E0-DB3E0FB2905B}" type="presOf" srcId="{CB5EBAD7-F862-4846-907C-72C86E6EF26E}" destId="{AD55A40C-1846-47FC-A8D2-682A1BFF1D04}" srcOrd="0" destOrd="0" presId="urn:microsoft.com/office/officeart/2005/8/layout/orgChart1"/>
    <dgm:cxn modelId="{71F2126C-F9CB-46E7-8FA1-0545FF4322BC}" type="presOf" srcId="{182821C5-229E-49F7-B1A4-10BCC29C6FD1}" destId="{A9DDDF74-9AF6-4A01-A031-BA3EB5A5BD94}" srcOrd="1" destOrd="0" presId="urn:microsoft.com/office/officeart/2005/8/layout/orgChart1"/>
    <dgm:cxn modelId="{6771981F-1A7A-44C7-B474-6DF8F461FA88}" type="presOf" srcId="{4C1F54A7-561C-4CD2-900A-BE883136C1F1}" destId="{CF5A746F-C67A-4888-9B2F-C4E675014F9A}" srcOrd="1" destOrd="0" presId="urn:microsoft.com/office/officeart/2005/8/layout/orgChart1"/>
    <dgm:cxn modelId="{23316822-0BBC-4DDC-A08A-9982B345EFDD}" srcId="{EAE115A1-A91F-4788-80D6-AF639397D919}" destId="{A38CE2F2-2173-4EC9-9577-DE01105DA0C1}" srcOrd="1" destOrd="0" parTransId="{EED90047-52AF-4F69-A407-3488AE39CAF3}" sibTransId="{917F8BA6-DD79-4DC8-B29C-B01494B517B6}"/>
    <dgm:cxn modelId="{09C91DD1-5D15-493B-A318-2FA55F5BAB3A}" type="presOf" srcId="{3342F53D-A9F5-444E-B53F-7BF541558740}" destId="{0D0FCB0C-0E43-4E9C-99B0-5B4C3443153E}" srcOrd="1" destOrd="0" presId="urn:microsoft.com/office/officeart/2005/8/layout/orgChart1"/>
    <dgm:cxn modelId="{9016A019-8DDF-43D1-B342-93BF3B5F92A8}" srcId="{85205735-D944-4162-8BC2-CA2B2833C0CB}" destId="{E328D77A-F1AF-4035-897F-22FD6F3C5E1F}" srcOrd="0" destOrd="0" parTransId="{4BD5DD90-9AF0-4D55-96B9-D0BFF817368C}" sibTransId="{6A4B804E-ECC3-400F-B8A8-11AE8F0BF0BE}"/>
    <dgm:cxn modelId="{BE7542F9-7A4F-4492-8B03-452608BA31A3}" type="presOf" srcId="{EA8D4678-F15A-429C-B32F-2A896669048A}" destId="{5DA78D30-671B-4134-89CC-BF47F7E34C85}" srcOrd="0" destOrd="0" presId="urn:microsoft.com/office/officeart/2005/8/layout/orgChart1"/>
    <dgm:cxn modelId="{4C857697-82EA-4D89-901A-EBD646CD5517}" type="presOf" srcId="{5D484F78-A603-4F88-982E-35283C0FBC86}" destId="{F25B078B-2C92-4FC4-9B2A-E712B9517E4E}" srcOrd="0" destOrd="0" presId="urn:microsoft.com/office/officeart/2005/8/layout/orgChart1"/>
    <dgm:cxn modelId="{42C71FAE-D458-430C-AF71-A9F26C683805}" type="presOf" srcId="{5D484F78-A603-4F88-982E-35283C0FBC86}" destId="{99AA3F75-F390-4AE3-8055-BF0613C39EBA}" srcOrd="1" destOrd="0" presId="urn:microsoft.com/office/officeart/2005/8/layout/orgChart1"/>
    <dgm:cxn modelId="{0C7CB510-9199-4E14-B9E1-73856330E316}" srcId="{4C1F54A7-561C-4CD2-900A-BE883136C1F1}" destId="{C6C4D4FA-70EC-44FB-B5D5-6F37A25ED96B}" srcOrd="1" destOrd="0" parTransId="{D3B9E674-2DA8-4B37-9F96-2CB2FDE7EBE0}" sibTransId="{8C7234AF-AE33-414E-8584-23F5D3E52D1B}"/>
    <dgm:cxn modelId="{8C3C35E9-9472-42BD-A989-9FC868BF7036}" type="presOf" srcId="{182821C5-229E-49F7-B1A4-10BCC29C6FD1}" destId="{89E7A5E6-A344-4C32-927D-4E961B5203C6}" srcOrd="0" destOrd="0" presId="urn:microsoft.com/office/officeart/2005/8/layout/orgChart1"/>
    <dgm:cxn modelId="{20AB7BF4-9BA2-4AA0-80C7-4BB4C6CCB68E}" type="presOf" srcId="{E328D77A-F1AF-4035-897F-22FD6F3C5E1F}" destId="{21898DBF-867A-4C49-AF94-6B8E3E184CF7}" srcOrd="0" destOrd="0" presId="urn:microsoft.com/office/officeart/2005/8/layout/orgChart1"/>
    <dgm:cxn modelId="{0FC0FC11-3213-4CB9-BDBE-434BF7FB330D}" type="presOf" srcId="{A36A95C7-B666-4F33-8B8B-2D34066BC1EA}" destId="{8088705C-C4E6-49EB-93C7-82EB7B9E54F7}" srcOrd="1" destOrd="0" presId="urn:microsoft.com/office/officeart/2005/8/layout/orgChart1"/>
    <dgm:cxn modelId="{4B48CEA8-E16E-46D2-BF08-630ECE39639E}" type="presOf" srcId="{2A4ECCEC-3DE8-4473-A531-67C1CC2FF4E3}" destId="{1F17D68D-438F-4761-AFA1-4911CB1D44A3}" srcOrd="0" destOrd="0" presId="urn:microsoft.com/office/officeart/2005/8/layout/orgChart1"/>
    <dgm:cxn modelId="{3446F8B6-1A68-4894-A1F2-5F5705703FFB}" type="presOf" srcId="{DA7A1682-161F-4CC8-942C-66DAC93ECED0}" destId="{25E78AAC-D5DA-4E35-933D-3E68B9BEA58F}" srcOrd="0" destOrd="0" presId="urn:microsoft.com/office/officeart/2005/8/layout/orgChart1"/>
    <dgm:cxn modelId="{AA2636B6-0943-47FC-9AC0-1E8CF8D09445}" srcId="{85205735-D944-4162-8BC2-CA2B2833C0CB}" destId="{EAE115A1-A91F-4788-80D6-AF639397D919}" srcOrd="1" destOrd="0" parTransId="{EA8D4678-F15A-429C-B32F-2A896669048A}" sibTransId="{908B57AC-6A48-4672-BFCD-4AFF7E44594F}"/>
    <dgm:cxn modelId="{508E71D1-9761-414A-8D43-E49EC1ADC220}" srcId="{4C1F54A7-561C-4CD2-900A-BE883136C1F1}" destId="{3342F53D-A9F5-444E-B53F-7BF541558740}" srcOrd="0" destOrd="0" parTransId="{BBFB1E8A-B7C1-4F48-BD66-7F5F0CABCD9B}" sibTransId="{48292255-FF75-4602-BE7B-71A801F8C9CA}"/>
    <dgm:cxn modelId="{9843DE17-1CAF-4B22-98E2-4332E322EEBD}" srcId="{B0B03E92-AE60-43AD-88BC-05ADBC704B55}" destId="{5D484F78-A603-4F88-982E-35283C0FBC86}" srcOrd="0" destOrd="0" parTransId="{F30B497F-95FE-439B-8736-1DF6831457B4}" sibTransId="{4B4CDFA5-8D63-4568-83FD-3A74009323D8}"/>
    <dgm:cxn modelId="{297E3BEE-FD9A-4421-85F8-3C3C7A066637}" type="presOf" srcId="{B0B03E92-AE60-43AD-88BC-05ADBC704B55}" destId="{595A9028-748D-46CB-BBF0-1C43EA2F3646}" srcOrd="0" destOrd="0" presId="urn:microsoft.com/office/officeart/2005/8/layout/orgChart1"/>
    <dgm:cxn modelId="{F8575EB4-8B69-4661-8888-5DF2E332F21E}" type="presOf" srcId="{85205735-D944-4162-8BC2-CA2B2833C0CB}" destId="{93ADA206-9C4D-46DA-A6EA-EB268EE7DEEA}" srcOrd="0" destOrd="0" presId="urn:microsoft.com/office/officeart/2005/8/layout/orgChart1"/>
    <dgm:cxn modelId="{3C3D0828-D50F-4E49-AD42-D971443B4B08}" type="presOf" srcId="{5E673A11-8AC5-4388-8286-38B5E11991B9}" destId="{AE05C504-7CDA-4D23-93DA-3F237E020EE4}" srcOrd="0" destOrd="0" presId="urn:microsoft.com/office/officeart/2005/8/layout/orgChart1"/>
    <dgm:cxn modelId="{067CCA0B-9D63-4974-AA99-D1FAE03C1A54}" type="presOf" srcId="{AF3A6C7B-557A-4EB4-A3E1-58CFDDC0169C}" destId="{E6AE0238-E69E-4229-B309-02422910B14A}" srcOrd="0" destOrd="0" presId="urn:microsoft.com/office/officeart/2005/8/layout/orgChart1"/>
    <dgm:cxn modelId="{A2EA1940-A0A0-4F27-B4B1-8230FDBC8BED}" type="presOf" srcId="{D1C5C462-B125-4936-B5E5-F650E148ADB3}" destId="{55012BD4-1870-4E61-9D71-92988124C0BF}" srcOrd="0" destOrd="0" presId="urn:microsoft.com/office/officeart/2005/8/layout/orgChart1"/>
    <dgm:cxn modelId="{40558943-6CE0-434C-BAF2-5F275A04E087}" type="presOf" srcId="{D1C5C462-B125-4936-B5E5-F650E148ADB3}" destId="{32F4AD5B-BCD8-4DA8-8DFF-732E306BF107}" srcOrd="1" destOrd="0" presId="urn:microsoft.com/office/officeart/2005/8/layout/orgChart1"/>
    <dgm:cxn modelId="{71D93836-EEB4-44DF-ACDC-D11F95B5B5FE}" srcId="{A36A95C7-B666-4F33-8B8B-2D34066BC1EA}" destId="{182821C5-229E-49F7-B1A4-10BCC29C6FD1}" srcOrd="0" destOrd="0" parTransId="{5E673A11-8AC5-4388-8286-38B5E11991B9}" sibTransId="{E829B68C-DA34-4700-BA0C-CB9BEF1188A4}"/>
    <dgm:cxn modelId="{8A468DA1-E9D9-439E-A8B4-0394F1AB9C1C}" type="presOf" srcId="{F30B497F-95FE-439B-8736-1DF6831457B4}" destId="{6256F700-5B29-4A8D-A10B-1AA4CF245001}" srcOrd="0" destOrd="0" presId="urn:microsoft.com/office/officeart/2005/8/layout/orgChart1"/>
    <dgm:cxn modelId="{977CBA56-8F76-46B5-9D57-08775B23E504}" type="presOf" srcId="{F183FDC2-7E8F-47A3-AD3B-F197709576D6}" destId="{BC374FF8-659B-4827-9D56-97A0634CA8A7}" srcOrd="0" destOrd="0" presId="urn:microsoft.com/office/officeart/2005/8/layout/orgChart1"/>
    <dgm:cxn modelId="{82BEEBE7-7947-4087-98C0-DDA0CB01E424}" srcId="{E328D77A-F1AF-4035-897F-22FD6F3C5E1F}" destId="{B0B03E92-AE60-43AD-88BC-05ADBC704B55}" srcOrd="0" destOrd="0" parTransId="{726B1CF0-18DE-465B-A7B9-3CAAA28D05FF}" sibTransId="{3BD854D4-0B6B-4058-AA0A-BFEF1B830293}"/>
    <dgm:cxn modelId="{08D4ECED-5332-4114-9E77-F71B726BD196}" type="presOf" srcId="{EAE115A1-A91F-4788-80D6-AF639397D919}" destId="{2082BEF5-20F0-44CF-85E9-1D91740380F0}" srcOrd="0" destOrd="0" presId="urn:microsoft.com/office/officeart/2005/8/layout/orgChart1"/>
    <dgm:cxn modelId="{236F918F-0371-4D68-BCD6-875D5D597DFF}" type="presOf" srcId="{B0B03E92-AE60-43AD-88BC-05ADBC704B55}" destId="{5F525B06-D738-4865-8C14-F039AD85853E}" srcOrd="1" destOrd="0" presId="urn:microsoft.com/office/officeart/2005/8/layout/orgChart1"/>
    <dgm:cxn modelId="{79770297-7112-430C-8734-ACD23A45ED0C}" type="presOf" srcId="{BDA698C4-B70E-4534-A6BB-AF0F94461A51}" destId="{878A3DAF-1476-4AAE-B64B-777F6AB29B1C}" srcOrd="1" destOrd="0" presId="urn:microsoft.com/office/officeart/2005/8/layout/orgChart1"/>
    <dgm:cxn modelId="{66C24E11-12BA-4E90-B961-7EBFD15E2522}" type="presOf" srcId="{5B318A3D-BEE7-4690-9192-FA355F11C4DE}" destId="{E155B93B-DC6E-4205-BA4E-17B8CB3A0B87}" srcOrd="0" destOrd="0" presId="urn:microsoft.com/office/officeart/2005/8/layout/orgChart1"/>
    <dgm:cxn modelId="{2FCFA1A4-851C-437D-ADE8-7511DE5B0132}" type="presOf" srcId="{E328D77A-F1AF-4035-897F-22FD6F3C5E1F}" destId="{F466CB11-702D-49E5-9AE5-6510D2B32767}" srcOrd="1" destOrd="0" presId="urn:microsoft.com/office/officeart/2005/8/layout/orgChart1"/>
    <dgm:cxn modelId="{5541A84F-0A11-413B-83DF-3F7570A08132}" type="presOf" srcId="{243DD635-3DC0-4037-B761-B38E3BAB1926}" destId="{D38869A4-EF9C-42FD-B1B0-C165557E35A6}" srcOrd="0" destOrd="0" presId="urn:microsoft.com/office/officeart/2005/8/layout/orgChart1"/>
    <dgm:cxn modelId="{6FD86330-8E68-436C-9400-6DF94DBFEBEE}" type="presOf" srcId="{D7D6EFB1-AA43-423A-8215-721524D54D3D}" destId="{DA930589-5221-4F5A-8B9D-B7E973764A60}" srcOrd="0" destOrd="0" presId="urn:microsoft.com/office/officeart/2005/8/layout/orgChart1"/>
    <dgm:cxn modelId="{10A223CB-C4B9-4EFC-8773-75502B164925}" type="presOf" srcId="{4BD5DD90-9AF0-4D55-96B9-D0BFF817368C}" destId="{7ED3D74B-04C7-486E-A5CD-84722A12ECD8}" srcOrd="0" destOrd="0" presId="urn:microsoft.com/office/officeart/2005/8/layout/orgChart1"/>
    <dgm:cxn modelId="{C2D40C0D-CA20-4F6E-BD7E-37362D344FB2}" type="presOf" srcId="{85205735-D944-4162-8BC2-CA2B2833C0CB}" destId="{6CFB58EA-81A8-4860-A8E4-616CCD45298B}" srcOrd="1" destOrd="0" presId="urn:microsoft.com/office/officeart/2005/8/layout/orgChart1"/>
    <dgm:cxn modelId="{CAFA580C-62E3-489F-827D-2C3C75090625}" type="presOf" srcId="{726B1CF0-18DE-465B-A7B9-3CAAA28D05FF}" destId="{FFCD29C9-9491-4714-823B-E76C120C3818}" srcOrd="0" destOrd="0" presId="urn:microsoft.com/office/officeart/2005/8/layout/orgChart1"/>
    <dgm:cxn modelId="{096B9BC9-779F-4C42-B8A3-630595F1BF44}" srcId="{EAE115A1-A91F-4788-80D6-AF639397D919}" destId="{4C1F54A7-561C-4CD2-900A-BE883136C1F1}" srcOrd="0" destOrd="0" parTransId="{F183FDC2-7E8F-47A3-AD3B-F197709576D6}" sibTransId="{D2586FDC-122E-4E19-B4EA-2B32ED184174}"/>
    <dgm:cxn modelId="{93BC9610-8774-4909-B87A-AAC2EE682CE0}" srcId="{D7D6EFB1-AA43-423A-8215-721524D54D3D}" destId="{A36A95C7-B666-4F33-8B8B-2D34066BC1EA}" srcOrd="0" destOrd="0" parTransId="{85C4F186-3236-494A-9BDB-C9B77C2585EE}" sibTransId="{4AB45E95-61CE-48A8-9CF5-39121600D6B0}"/>
    <dgm:cxn modelId="{995CB9AF-1E59-4443-9963-1D8952FAAC40}" type="presOf" srcId="{BBFB1E8A-B7C1-4F48-BD66-7F5F0CABCD9B}" destId="{02711018-5CB0-48DD-95D3-37525EC4A33B}" srcOrd="0" destOrd="0" presId="urn:microsoft.com/office/officeart/2005/8/layout/orgChart1"/>
    <dgm:cxn modelId="{3C993053-E988-435C-B413-92D2DE697698}" type="presOf" srcId="{C6C4D4FA-70EC-44FB-B5D5-6F37A25ED96B}" destId="{5AE0D813-EA05-4629-B9FF-FD736DB094D7}" srcOrd="0" destOrd="0" presId="urn:microsoft.com/office/officeart/2005/8/layout/orgChart1"/>
    <dgm:cxn modelId="{4E7E33E8-EF79-4D79-98D2-450C5D647D9E}" type="presOf" srcId="{A38CE2F2-2173-4EC9-9577-DE01105DA0C1}" destId="{5B5247AB-4E67-4475-848F-1616953383A0}" srcOrd="1" destOrd="0" presId="urn:microsoft.com/office/officeart/2005/8/layout/orgChart1"/>
    <dgm:cxn modelId="{C2323292-F467-45FB-9F7F-B8EAD8A58081}" type="presOf" srcId="{D3B9E674-2DA8-4B37-9F96-2CB2FDE7EBE0}" destId="{0B3E473F-B935-40DC-B244-E1AED3A0D462}" srcOrd="0" destOrd="0" presId="urn:microsoft.com/office/officeart/2005/8/layout/orgChart1"/>
    <dgm:cxn modelId="{BBE6565D-38A5-45C7-BFF4-1D2DBCAA745E}" srcId="{A38CE2F2-2173-4EC9-9577-DE01105DA0C1}" destId="{243DD635-3DC0-4037-B761-B38E3BAB1926}" srcOrd="0" destOrd="0" parTransId="{AF3A6C7B-557A-4EB4-A3E1-58CFDDC0169C}" sibTransId="{E41EEF10-106A-4B57-8EB6-107EFA78AED3}"/>
    <dgm:cxn modelId="{B44CE635-B790-4FB3-886E-1B0D86440A83}" type="presOf" srcId="{A36A95C7-B666-4F33-8B8B-2D34066BC1EA}" destId="{5D977109-3862-49F0-8710-0DF7C3456997}" srcOrd="0" destOrd="0" presId="urn:microsoft.com/office/officeart/2005/8/layout/orgChart1"/>
    <dgm:cxn modelId="{BE0757BA-95B6-40F9-8C9F-9D40DD2CDBC9}" type="presOf" srcId="{A38CE2F2-2173-4EC9-9577-DE01105DA0C1}" destId="{B2F07D73-6653-4702-902A-46213DA77539}" srcOrd="0" destOrd="0" presId="urn:microsoft.com/office/officeart/2005/8/layout/orgChart1"/>
    <dgm:cxn modelId="{72FC1850-A746-4EFE-BF3F-7AD5CFC887B1}" type="presOf" srcId="{2AFF9A62-F9EC-4A6D-BC22-73A0BC995EBF}" destId="{3FBF4BBE-66D0-4EA8-B56D-1045302FFD34}" srcOrd="1" destOrd="0" presId="urn:microsoft.com/office/officeart/2005/8/layout/orgChart1"/>
    <dgm:cxn modelId="{2347C141-662A-4B18-B7FA-31A3F1CBFA39}" type="presOf" srcId="{2AFF9A62-F9EC-4A6D-BC22-73A0BC995EBF}" destId="{13346199-63F4-4AF1-9F87-D263272FA486}" srcOrd="0" destOrd="0" presId="urn:microsoft.com/office/officeart/2005/8/layout/orgChart1"/>
    <dgm:cxn modelId="{7DFB8642-7016-4053-9106-7AD6E99AFA88}" srcId="{B0B03E92-AE60-43AD-88BC-05ADBC704B55}" destId="{2AFF9A62-F9EC-4A6D-BC22-73A0BC995EBF}" srcOrd="1" destOrd="0" parTransId="{2A4ECCEC-3DE8-4473-A531-67C1CC2FF4E3}" sibTransId="{D2F0B9CA-3628-4ABB-A5E4-DDB5E147D1ED}"/>
    <dgm:cxn modelId="{36CA25AD-1A00-4BE3-B9D2-9997A20AE23A}" type="presOf" srcId="{3342F53D-A9F5-444E-B53F-7BF541558740}" destId="{E1396937-EF9D-40BE-B63B-8460CE490037}" srcOrd="0" destOrd="0" presId="urn:microsoft.com/office/officeart/2005/8/layout/orgChart1"/>
    <dgm:cxn modelId="{2D922D67-8974-4ED0-8ED5-E84F07EDC7BF}" type="presOf" srcId="{4C1F54A7-561C-4CD2-900A-BE883136C1F1}" destId="{0F22D9A0-3238-427B-B150-25421AF5C26E}" srcOrd="0" destOrd="0" presId="urn:microsoft.com/office/officeart/2005/8/layout/orgChart1"/>
    <dgm:cxn modelId="{72EFC627-8C7B-4E8E-874B-31D84832E36D}" type="presParOf" srcId="{DA930589-5221-4F5A-8B9D-B7E973764A60}" destId="{96CD3918-47D9-44EF-BEC5-BA3434071187}" srcOrd="0" destOrd="0" presId="urn:microsoft.com/office/officeart/2005/8/layout/orgChart1"/>
    <dgm:cxn modelId="{A7E95A4E-352E-4324-9439-7D778166593B}" type="presParOf" srcId="{96CD3918-47D9-44EF-BEC5-BA3434071187}" destId="{BCE26D0F-150A-41B8-BB84-774F140B9144}" srcOrd="0" destOrd="0" presId="urn:microsoft.com/office/officeart/2005/8/layout/orgChart1"/>
    <dgm:cxn modelId="{F83A7AB9-6B2C-4FFB-B4B2-4A8480AF9C1A}" type="presParOf" srcId="{BCE26D0F-150A-41B8-BB84-774F140B9144}" destId="{5D977109-3862-49F0-8710-0DF7C3456997}" srcOrd="0" destOrd="0" presId="urn:microsoft.com/office/officeart/2005/8/layout/orgChart1"/>
    <dgm:cxn modelId="{FECA36E7-62B3-4DD5-B3B8-401269877557}" type="presParOf" srcId="{BCE26D0F-150A-41B8-BB84-774F140B9144}" destId="{8088705C-C4E6-49EB-93C7-82EB7B9E54F7}" srcOrd="1" destOrd="0" presId="urn:microsoft.com/office/officeart/2005/8/layout/orgChart1"/>
    <dgm:cxn modelId="{EB9A7008-0D3D-42DE-BB5C-8462A96F41E8}" type="presParOf" srcId="{96CD3918-47D9-44EF-BEC5-BA3434071187}" destId="{9B7C484E-2881-496A-9A4B-30D88E3AA80C}" srcOrd="1" destOrd="0" presId="urn:microsoft.com/office/officeart/2005/8/layout/orgChart1"/>
    <dgm:cxn modelId="{B3F34439-4EB8-4FF4-8CFF-D418853C3BFA}" type="presParOf" srcId="{9B7C484E-2881-496A-9A4B-30D88E3AA80C}" destId="{AE05C504-7CDA-4D23-93DA-3F237E020EE4}" srcOrd="0" destOrd="0" presId="urn:microsoft.com/office/officeart/2005/8/layout/orgChart1"/>
    <dgm:cxn modelId="{EDF7826D-8CD9-4FD9-B8B7-8DC00DDA9F62}" type="presParOf" srcId="{9B7C484E-2881-496A-9A4B-30D88E3AA80C}" destId="{379E1222-4FAA-4B11-A910-37D71405BEBD}" srcOrd="1" destOrd="0" presId="urn:microsoft.com/office/officeart/2005/8/layout/orgChart1"/>
    <dgm:cxn modelId="{D55CA1BB-A302-4F40-AB57-00D446D5E0E5}" type="presParOf" srcId="{379E1222-4FAA-4B11-A910-37D71405BEBD}" destId="{AF6FA751-260B-45C3-B1FA-13E740270ED0}" srcOrd="0" destOrd="0" presId="urn:microsoft.com/office/officeart/2005/8/layout/orgChart1"/>
    <dgm:cxn modelId="{69C396B2-2B44-40BE-B290-44D151758784}" type="presParOf" srcId="{AF6FA751-260B-45C3-B1FA-13E740270ED0}" destId="{89E7A5E6-A344-4C32-927D-4E961B5203C6}" srcOrd="0" destOrd="0" presId="urn:microsoft.com/office/officeart/2005/8/layout/orgChart1"/>
    <dgm:cxn modelId="{6E330853-1EB8-4769-8F39-6D2F8B84056A}" type="presParOf" srcId="{AF6FA751-260B-45C3-B1FA-13E740270ED0}" destId="{A9DDDF74-9AF6-4A01-A031-BA3EB5A5BD94}" srcOrd="1" destOrd="0" presId="urn:microsoft.com/office/officeart/2005/8/layout/orgChart1"/>
    <dgm:cxn modelId="{72980CE5-898E-4211-858B-CC1DA952FF71}" type="presParOf" srcId="{379E1222-4FAA-4B11-A910-37D71405BEBD}" destId="{B4CE9574-63C3-4A8C-887E-F20EF3A1A7EF}" srcOrd="1" destOrd="0" presId="urn:microsoft.com/office/officeart/2005/8/layout/orgChart1"/>
    <dgm:cxn modelId="{F932E255-22A2-4BC9-BBE5-35F90FE5A718}" type="presParOf" srcId="{B4CE9574-63C3-4A8C-887E-F20EF3A1A7EF}" destId="{25E78AAC-D5DA-4E35-933D-3E68B9BEA58F}" srcOrd="0" destOrd="0" presId="urn:microsoft.com/office/officeart/2005/8/layout/orgChart1"/>
    <dgm:cxn modelId="{C6CB3BAA-6B58-4EE3-B937-1ADEE76EA659}" type="presParOf" srcId="{B4CE9574-63C3-4A8C-887E-F20EF3A1A7EF}" destId="{25B2CF73-A030-44B0-A643-57395B5D5C0F}" srcOrd="1" destOrd="0" presId="urn:microsoft.com/office/officeart/2005/8/layout/orgChart1"/>
    <dgm:cxn modelId="{88FACF12-684D-4591-9229-07B4E6199767}" type="presParOf" srcId="{25B2CF73-A030-44B0-A643-57395B5D5C0F}" destId="{82CF6A01-BF76-4693-A726-DAA402B56D94}" srcOrd="0" destOrd="0" presId="urn:microsoft.com/office/officeart/2005/8/layout/orgChart1"/>
    <dgm:cxn modelId="{C793E44D-0164-4524-BCE9-2959740ED788}" type="presParOf" srcId="{82CF6A01-BF76-4693-A726-DAA402B56D94}" destId="{93ADA206-9C4D-46DA-A6EA-EB268EE7DEEA}" srcOrd="0" destOrd="0" presId="urn:microsoft.com/office/officeart/2005/8/layout/orgChart1"/>
    <dgm:cxn modelId="{A256697E-21EE-4246-BAB7-8C9701899C7B}" type="presParOf" srcId="{82CF6A01-BF76-4693-A726-DAA402B56D94}" destId="{6CFB58EA-81A8-4860-A8E4-616CCD45298B}" srcOrd="1" destOrd="0" presId="urn:microsoft.com/office/officeart/2005/8/layout/orgChart1"/>
    <dgm:cxn modelId="{109E3904-F0C4-40B5-8829-9A53EDEA0346}" type="presParOf" srcId="{25B2CF73-A030-44B0-A643-57395B5D5C0F}" destId="{C0D1B0E0-E2F6-4390-91EB-D38D336B40A7}" srcOrd="1" destOrd="0" presId="urn:microsoft.com/office/officeart/2005/8/layout/orgChart1"/>
    <dgm:cxn modelId="{530CDC3D-0EFE-4BEF-B29A-E1A472B1FA64}" type="presParOf" srcId="{C0D1B0E0-E2F6-4390-91EB-D38D336B40A7}" destId="{7ED3D74B-04C7-486E-A5CD-84722A12ECD8}" srcOrd="0" destOrd="0" presId="urn:microsoft.com/office/officeart/2005/8/layout/orgChart1"/>
    <dgm:cxn modelId="{52072B1A-5540-4D82-9BC7-5D3058902464}" type="presParOf" srcId="{C0D1B0E0-E2F6-4390-91EB-D38D336B40A7}" destId="{5A740994-E32E-427C-86C0-A4A95924F712}" srcOrd="1" destOrd="0" presId="urn:microsoft.com/office/officeart/2005/8/layout/orgChart1"/>
    <dgm:cxn modelId="{75C5665D-2761-436D-B7B3-CD50A6F6D2A8}" type="presParOf" srcId="{5A740994-E32E-427C-86C0-A4A95924F712}" destId="{52979E20-F0B3-4CCC-8979-A8C3E725C368}" srcOrd="0" destOrd="0" presId="urn:microsoft.com/office/officeart/2005/8/layout/orgChart1"/>
    <dgm:cxn modelId="{10115050-C9FE-4BA0-85D0-B8C962E12BFB}" type="presParOf" srcId="{52979E20-F0B3-4CCC-8979-A8C3E725C368}" destId="{21898DBF-867A-4C49-AF94-6B8E3E184CF7}" srcOrd="0" destOrd="0" presId="urn:microsoft.com/office/officeart/2005/8/layout/orgChart1"/>
    <dgm:cxn modelId="{501A1D77-2B63-41AA-BF90-2674F1FD4C70}" type="presParOf" srcId="{52979E20-F0B3-4CCC-8979-A8C3E725C368}" destId="{F466CB11-702D-49E5-9AE5-6510D2B32767}" srcOrd="1" destOrd="0" presId="urn:microsoft.com/office/officeart/2005/8/layout/orgChart1"/>
    <dgm:cxn modelId="{E1783D11-0630-4ABF-8A99-E629E3597A33}" type="presParOf" srcId="{5A740994-E32E-427C-86C0-A4A95924F712}" destId="{D3158B2C-9745-4D8D-90BC-F3BAB685A1B8}" srcOrd="1" destOrd="0" presId="urn:microsoft.com/office/officeart/2005/8/layout/orgChart1"/>
    <dgm:cxn modelId="{0BBC1596-0633-4BEE-BD41-0DE9258CAA40}" type="presParOf" srcId="{D3158B2C-9745-4D8D-90BC-F3BAB685A1B8}" destId="{FFCD29C9-9491-4714-823B-E76C120C3818}" srcOrd="0" destOrd="0" presId="urn:microsoft.com/office/officeart/2005/8/layout/orgChart1"/>
    <dgm:cxn modelId="{43EA0D9E-A0BF-4ADA-916D-DF0A1912F804}" type="presParOf" srcId="{D3158B2C-9745-4D8D-90BC-F3BAB685A1B8}" destId="{6ACA0348-D1C9-411C-99C6-33574387DE34}" srcOrd="1" destOrd="0" presId="urn:microsoft.com/office/officeart/2005/8/layout/orgChart1"/>
    <dgm:cxn modelId="{A8D8C9BF-FFBD-4E71-AD7A-A9FEC906263C}" type="presParOf" srcId="{6ACA0348-D1C9-411C-99C6-33574387DE34}" destId="{6E0EC13F-5B68-4E97-AF1D-7F4222277526}" srcOrd="0" destOrd="0" presId="urn:microsoft.com/office/officeart/2005/8/layout/orgChart1"/>
    <dgm:cxn modelId="{CC44B534-E66A-4D31-97FF-92B4E0B00252}" type="presParOf" srcId="{6E0EC13F-5B68-4E97-AF1D-7F4222277526}" destId="{595A9028-748D-46CB-BBF0-1C43EA2F3646}" srcOrd="0" destOrd="0" presId="urn:microsoft.com/office/officeart/2005/8/layout/orgChart1"/>
    <dgm:cxn modelId="{D75FCCF1-498A-4B59-A670-81B53B92AFD1}" type="presParOf" srcId="{6E0EC13F-5B68-4E97-AF1D-7F4222277526}" destId="{5F525B06-D738-4865-8C14-F039AD85853E}" srcOrd="1" destOrd="0" presId="urn:microsoft.com/office/officeart/2005/8/layout/orgChart1"/>
    <dgm:cxn modelId="{FA44A2A9-F2B9-46D6-9CF7-5A21C5E8DD16}" type="presParOf" srcId="{6ACA0348-D1C9-411C-99C6-33574387DE34}" destId="{0EA4521C-61BB-44AF-85E3-FD75C39CE3DA}" srcOrd="1" destOrd="0" presId="urn:microsoft.com/office/officeart/2005/8/layout/orgChart1"/>
    <dgm:cxn modelId="{1C672A7F-605A-4A3F-BE71-743E73EFA9B9}" type="presParOf" srcId="{0EA4521C-61BB-44AF-85E3-FD75C39CE3DA}" destId="{6256F700-5B29-4A8D-A10B-1AA4CF245001}" srcOrd="0" destOrd="0" presId="urn:microsoft.com/office/officeart/2005/8/layout/orgChart1"/>
    <dgm:cxn modelId="{B9C1F86D-FD76-404C-9DED-4EC4B01865A2}" type="presParOf" srcId="{0EA4521C-61BB-44AF-85E3-FD75C39CE3DA}" destId="{A9A4F907-0E8E-428E-98E4-A2A3B5353610}" srcOrd="1" destOrd="0" presId="urn:microsoft.com/office/officeart/2005/8/layout/orgChart1"/>
    <dgm:cxn modelId="{04F2B31B-A896-480C-A3D0-7AD511C6569F}" type="presParOf" srcId="{A9A4F907-0E8E-428E-98E4-A2A3B5353610}" destId="{09CA6C2B-BBEB-4B45-B4EE-86DBFE3CB9E5}" srcOrd="0" destOrd="0" presId="urn:microsoft.com/office/officeart/2005/8/layout/orgChart1"/>
    <dgm:cxn modelId="{86C90C7F-7444-47BE-832D-713E15D4D6B0}" type="presParOf" srcId="{09CA6C2B-BBEB-4B45-B4EE-86DBFE3CB9E5}" destId="{F25B078B-2C92-4FC4-9B2A-E712B9517E4E}" srcOrd="0" destOrd="0" presId="urn:microsoft.com/office/officeart/2005/8/layout/orgChart1"/>
    <dgm:cxn modelId="{50F5562B-A639-4F93-9339-E014440B966F}" type="presParOf" srcId="{09CA6C2B-BBEB-4B45-B4EE-86DBFE3CB9E5}" destId="{99AA3F75-F390-4AE3-8055-BF0613C39EBA}" srcOrd="1" destOrd="0" presId="urn:microsoft.com/office/officeart/2005/8/layout/orgChart1"/>
    <dgm:cxn modelId="{EC417879-21A2-4A85-8825-02FA1EA84C82}" type="presParOf" srcId="{A9A4F907-0E8E-428E-98E4-A2A3B5353610}" destId="{0D2209C7-4AE0-466F-9038-7AA1B946A715}" srcOrd="1" destOrd="0" presId="urn:microsoft.com/office/officeart/2005/8/layout/orgChart1"/>
    <dgm:cxn modelId="{692DE5BD-DBD5-4F51-978C-8665F9E66554}" type="presParOf" srcId="{A9A4F907-0E8E-428E-98E4-A2A3B5353610}" destId="{C16E7284-BFDE-4142-8247-705D123320DB}" srcOrd="2" destOrd="0" presId="urn:microsoft.com/office/officeart/2005/8/layout/orgChart1"/>
    <dgm:cxn modelId="{ED4B6732-623E-4DF6-9D0B-D47E76AA2DA9}" type="presParOf" srcId="{0EA4521C-61BB-44AF-85E3-FD75C39CE3DA}" destId="{1F17D68D-438F-4761-AFA1-4911CB1D44A3}" srcOrd="2" destOrd="0" presId="urn:microsoft.com/office/officeart/2005/8/layout/orgChart1"/>
    <dgm:cxn modelId="{071120AF-7EFD-4F53-B53F-F46E3D603726}" type="presParOf" srcId="{0EA4521C-61BB-44AF-85E3-FD75C39CE3DA}" destId="{5FE10A14-B95D-43FB-A52E-D20EAEAAB20E}" srcOrd="3" destOrd="0" presId="urn:microsoft.com/office/officeart/2005/8/layout/orgChart1"/>
    <dgm:cxn modelId="{53485829-54AD-4DF0-9A51-2C94ED47DEFD}" type="presParOf" srcId="{5FE10A14-B95D-43FB-A52E-D20EAEAAB20E}" destId="{2D947F8B-DD86-4077-A1C8-17038AC8F51A}" srcOrd="0" destOrd="0" presId="urn:microsoft.com/office/officeart/2005/8/layout/orgChart1"/>
    <dgm:cxn modelId="{5F0AB33E-931C-4B4A-8FFE-70A6F2DA5B40}" type="presParOf" srcId="{2D947F8B-DD86-4077-A1C8-17038AC8F51A}" destId="{13346199-63F4-4AF1-9F87-D263272FA486}" srcOrd="0" destOrd="0" presId="urn:microsoft.com/office/officeart/2005/8/layout/orgChart1"/>
    <dgm:cxn modelId="{BBB69406-8717-43A4-B8A4-0DC7FD01CE30}" type="presParOf" srcId="{2D947F8B-DD86-4077-A1C8-17038AC8F51A}" destId="{3FBF4BBE-66D0-4EA8-B56D-1045302FFD34}" srcOrd="1" destOrd="0" presId="urn:microsoft.com/office/officeart/2005/8/layout/orgChart1"/>
    <dgm:cxn modelId="{0AF6B48E-0932-4FAA-A738-ED7F106E1727}" type="presParOf" srcId="{5FE10A14-B95D-43FB-A52E-D20EAEAAB20E}" destId="{366D147F-5FCC-424A-989D-CEE5A056824C}" srcOrd="1" destOrd="0" presId="urn:microsoft.com/office/officeart/2005/8/layout/orgChart1"/>
    <dgm:cxn modelId="{B29DF683-4431-4AC3-AAEF-E49A6D82743B}" type="presParOf" srcId="{5FE10A14-B95D-43FB-A52E-D20EAEAAB20E}" destId="{F13E4B37-DAC7-4C61-B851-5744AD5161B3}" srcOrd="2" destOrd="0" presId="urn:microsoft.com/office/officeart/2005/8/layout/orgChart1"/>
    <dgm:cxn modelId="{583941FE-03ED-4E1D-8A6A-68F3D9872A46}" type="presParOf" srcId="{6ACA0348-D1C9-411C-99C6-33574387DE34}" destId="{F8C1E8A1-7FCD-4B90-A605-9E1CE402C230}" srcOrd="2" destOrd="0" presId="urn:microsoft.com/office/officeart/2005/8/layout/orgChart1"/>
    <dgm:cxn modelId="{152CB4DB-FCE4-4351-9591-725559D3F65C}" type="presParOf" srcId="{D3158B2C-9745-4D8D-90BC-F3BAB685A1B8}" destId="{E155B93B-DC6E-4205-BA4E-17B8CB3A0B87}" srcOrd="2" destOrd="0" presId="urn:microsoft.com/office/officeart/2005/8/layout/orgChart1"/>
    <dgm:cxn modelId="{999A85F2-31E1-45CA-BEE1-04D6571A83A8}" type="presParOf" srcId="{D3158B2C-9745-4D8D-90BC-F3BAB685A1B8}" destId="{03FA0521-7900-4CBB-A07D-82AB897C5F73}" srcOrd="3" destOrd="0" presId="urn:microsoft.com/office/officeart/2005/8/layout/orgChart1"/>
    <dgm:cxn modelId="{C8582441-36B0-4EC0-B04D-1353ED211DCA}" type="presParOf" srcId="{03FA0521-7900-4CBB-A07D-82AB897C5F73}" destId="{C03B9935-1621-4790-B069-47A7721C1C70}" srcOrd="0" destOrd="0" presId="urn:microsoft.com/office/officeart/2005/8/layout/orgChart1"/>
    <dgm:cxn modelId="{8A24531B-2E51-45F0-9133-A4C8B24DF44C}" type="presParOf" srcId="{C03B9935-1621-4790-B069-47A7721C1C70}" destId="{D8D61584-126E-47AC-A241-4D1A7269AACD}" srcOrd="0" destOrd="0" presId="urn:microsoft.com/office/officeart/2005/8/layout/orgChart1"/>
    <dgm:cxn modelId="{2C340F76-A41B-49C2-B6D5-E2EEEA4AFF47}" type="presParOf" srcId="{C03B9935-1621-4790-B069-47A7721C1C70}" destId="{878A3DAF-1476-4AAE-B64B-777F6AB29B1C}" srcOrd="1" destOrd="0" presId="urn:microsoft.com/office/officeart/2005/8/layout/orgChart1"/>
    <dgm:cxn modelId="{C9CC06F7-5169-49BD-A7EC-B22D833D2B8B}" type="presParOf" srcId="{03FA0521-7900-4CBB-A07D-82AB897C5F73}" destId="{125B1E51-64B7-4C82-8535-C38E13BC8473}" srcOrd="1" destOrd="0" presId="urn:microsoft.com/office/officeart/2005/8/layout/orgChart1"/>
    <dgm:cxn modelId="{A7364267-2DF9-4075-99F9-E2B7A9CB5167}" type="presParOf" srcId="{125B1E51-64B7-4C82-8535-C38E13BC8473}" destId="{AD55A40C-1846-47FC-A8D2-682A1BFF1D04}" srcOrd="0" destOrd="0" presId="urn:microsoft.com/office/officeart/2005/8/layout/orgChart1"/>
    <dgm:cxn modelId="{30D4FA7B-A756-4B16-9339-6B9A6EC463C0}" type="presParOf" srcId="{125B1E51-64B7-4C82-8535-C38E13BC8473}" destId="{9431B12A-A2FA-42B9-9282-1E03F66FAEC5}" srcOrd="1" destOrd="0" presId="urn:microsoft.com/office/officeart/2005/8/layout/orgChart1"/>
    <dgm:cxn modelId="{B9083220-D78C-4B84-908A-6F0806ED6EC8}" type="presParOf" srcId="{9431B12A-A2FA-42B9-9282-1E03F66FAEC5}" destId="{32709DC4-7AE2-48FB-A2F1-BEAE579134F6}" srcOrd="0" destOrd="0" presId="urn:microsoft.com/office/officeart/2005/8/layout/orgChart1"/>
    <dgm:cxn modelId="{75C25ABB-5992-44D0-A177-D179C8948EDE}" type="presParOf" srcId="{32709DC4-7AE2-48FB-A2F1-BEAE579134F6}" destId="{55012BD4-1870-4E61-9D71-92988124C0BF}" srcOrd="0" destOrd="0" presId="urn:microsoft.com/office/officeart/2005/8/layout/orgChart1"/>
    <dgm:cxn modelId="{1C0B7E07-524F-4343-B34C-8A014D1B22E7}" type="presParOf" srcId="{32709DC4-7AE2-48FB-A2F1-BEAE579134F6}" destId="{32F4AD5B-BCD8-4DA8-8DFF-732E306BF107}" srcOrd="1" destOrd="0" presId="urn:microsoft.com/office/officeart/2005/8/layout/orgChart1"/>
    <dgm:cxn modelId="{A0DDDD05-FAD8-4AD2-ABBF-4FCF6AF7171D}" type="presParOf" srcId="{9431B12A-A2FA-42B9-9282-1E03F66FAEC5}" destId="{AD740169-8EB6-4D59-97E0-8E6B9B3A22BD}" srcOrd="1" destOrd="0" presId="urn:microsoft.com/office/officeart/2005/8/layout/orgChart1"/>
    <dgm:cxn modelId="{611516A0-7AB3-4739-8F56-B82C7F66B7E0}" type="presParOf" srcId="{9431B12A-A2FA-42B9-9282-1E03F66FAEC5}" destId="{8374B215-6978-4E38-B01C-E4E3587DE15F}" srcOrd="2" destOrd="0" presId="urn:microsoft.com/office/officeart/2005/8/layout/orgChart1"/>
    <dgm:cxn modelId="{98160E93-DCE3-4945-904C-5BD9A90F1913}" type="presParOf" srcId="{03FA0521-7900-4CBB-A07D-82AB897C5F73}" destId="{6CD65DF1-0A68-45F0-9561-8F4E7C35BA2E}" srcOrd="2" destOrd="0" presId="urn:microsoft.com/office/officeart/2005/8/layout/orgChart1"/>
    <dgm:cxn modelId="{C8A15778-19B2-41D3-8C43-D86FDF4D0041}" type="presParOf" srcId="{5A740994-E32E-427C-86C0-A4A95924F712}" destId="{E6C293E0-FA18-4860-B38E-E8BF56BDB096}" srcOrd="2" destOrd="0" presId="urn:microsoft.com/office/officeart/2005/8/layout/orgChart1"/>
    <dgm:cxn modelId="{2AA56157-11C6-4703-BC02-54A513FCBE78}" type="presParOf" srcId="{C0D1B0E0-E2F6-4390-91EB-D38D336B40A7}" destId="{5DA78D30-671B-4134-89CC-BF47F7E34C85}" srcOrd="2" destOrd="0" presId="urn:microsoft.com/office/officeart/2005/8/layout/orgChart1"/>
    <dgm:cxn modelId="{2DE8C9E8-8EDD-46A6-96B3-8A80DC6C0422}" type="presParOf" srcId="{C0D1B0E0-E2F6-4390-91EB-D38D336B40A7}" destId="{7C6013CC-642C-492B-BD6B-4C3CFCC53DDD}" srcOrd="3" destOrd="0" presId="urn:microsoft.com/office/officeart/2005/8/layout/orgChart1"/>
    <dgm:cxn modelId="{800C2C83-008F-44C9-A658-2F41F5CA4F03}" type="presParOf" srcId="{7C6013CC-642C-492B-BD6B-4C3CFCC53DDD}" destId="{09B416AD-E261-43CD-BC31-C4679DCE08D3}" srcOrd="0" destOrd="0" presId="urn:microsoft.com/office/officeart/2005/8/layout/orgChart1"/>
    <dgm:cxn modelId="{F232EB0F-4EF3-4B33-8410-E501D91F7427}" type="presParOf" srcId="{09B416AD-E261-43CD-BC31-C4679DCE08D3}" destId="{2082BEF5-20F0-44CF-85E9-1D91740380F0}" srcOrd="0" destOrd="0" presId="urn:microsoft.com/office/officeart/2005/8/layout/orgChart1"/>
    <dgm:cxn modelId="{0D9DB939-0862-4150-9C6F-16BB568CBFFB}" type="presParOf" srcId="{09B416AD-E261-43CD-BC31-C4679DCE08D3}" destId="{8D1497D0-DE6D-4983-AB78-282E07AEB818}" srcOrd="1" destOrd="0" presId="urn:microsoft.com/office/officeart/2005/8/layout/orgChart1"/>
    <dgm:cxn modelId="{055D8154-CA45-4DB8-A96A-DC1BAF361F01}" type="presParOf" srcId="{7C6013CC-642C-492B-BD6B-4C3CFCC53DDD}" destId="{F21A1961-5C8F-4393-AB76-74EF090C9D0F}" srcOrd="1" destOrd="0" presId="urn:microsoft.com/office/officeart/2005/8/layout/orgChart1"/>
    <dgm:cxn modelId="{0B871BBE-4187-4C3C-87BC-2E4C27CF9351}" type="presParOf" srcId="{F21A1961-5C8F-4393-AB76-74EF090C9D0F}" destId="{BC374FF8-659B-4827-9D56-97A0634CA8A7}" srcOrd="0" destOrd="0" presId="urn:microsoft.com/office/officeart/2005/8/layout/orgChart1"/>
    <dgm:cxn modelId="{C6357A37-D1D1-4E85-A11F-75ECE429C3E9}" type="presParOf" srcId="{F21A1961-5C8F-4393-AB76-74EF090C9D0F}" destId="{14F30F66-863D-4FB6-8AFE-23CD89A5E919}" srcOrd="1" destOrd="0" presId="urn:microsoft.com/office/officeart/2005/8/layout/orgChart1"/>
    <dgm:cxn modelId="{BCE7749C-F1BD-4DFF-A809-0A0971958AC6}" type="presParOf" srcId="{14F30F66-863D-4FB6-8AFE-23CD89A5E919}" destId="{C0E4C0E2-35BA-4708-A410-83135D7C0942}" srcOrd="0" destOrd="0" presId="urn:microsoft.com/office/officeart/2005/8/layout/orgChart1"/>
    <dgm:cxn modelId="{9A657711-EF7A-47D2-9CD2-9A03818A50C8}" type="presParOf" srcId="{C0E4C0E2-35BA-4708-A410-83135D7C0942}" destId="{0F22D9A0-3238-427B-B150-25421AF5C26E}" srcOrd="0" destOrd="0" presId="urn:microsoft.com/office/officeart/2005/8/layout/orgChart1"/>
    <dgm:cxn modelId="{19741183-FCB1-4D91-9DC3-E9EF02AD2D88}" type="presParOf" srcId="{C0E4C0E2-35BA-4708-A410-83135D7C0942}" destId="{CF5A746F-C67A-4888-9B2F-C4E675014F9A}" srcOrd="1" destOrd="0" presId="urn:microsoft.com/office/officeart/2005/8/layout/orgChart1"/>
    <dgm:cxn modelId="{AB4F56B1-28F9-4B2F-BFCC-190852FDEEEA}" type="presParOf" srcId="{14F30F66-863D-4FB6-8AFE-23CD89A5E919}" destId="{94621B50-C0F4-4D47-ADF3-C4D7E6A633BB}" srcOrd="1" destOrd="0" presId="urn:microsoft.com/office/officeart/2005/8/layout/orgChart1"/>
    <dgm:cxn modelId="{CBCF85FE-63E7-4AF6-8C7E-80AEC0A846EA}" type="presParOf" srcId="{94621B50-C0F4-4D47-ADF3-C4D7E6A633BB}" destId="{02711018-5CB0-48DD-95D3-37525EC4A33B}" srcOrd="0" destOrd="0" presId="urn:microsoft.com/office/officeart/2005/8/layout/orgChart1"/>
    <dgm:cxn modelId="{A16C2FD7-101A-4636-9592-4BD5BF18D99E}" type="presParOf" srcId="{94621B50-C0F4-4D47-ADF3-C4D7E6A633BB}" destId="{3519A712-09E1-4C10-AA89-9FDC1B33C313}" srcOrd="1" destOrd="0" presId="urn:microsoft.com/office/officeart/2005/8/layout/orgChart1"/>
    <dgm:cxn modelId="{6FB51290-D9F8-4CD0-98B7-E4E3103DD634}" type="presParOf" srcId="{3519A712-09E1-4C10-AA89-9FDC1B33C313}" destId="{680BE768-E31C-474C-AD1E-D9239C0D70D1}" srcOrd="0" destOrd="0" presId="urn:microsoft.com/office/officeart/2005/8/layout/orgChart1"/>
    <dgm:cxn modelId="{DF803178-9F49-43C1-BE70-D39B201D8626}" type="presParOf" srcId="{680BE768-E31C-474C-AD1E-D9239C0D70D1}" destId="{E1396937-EF9D-40BE-B63B-8460CE490037}" srcOrd="0" destOrd="0" presId="urn:microsoft.com/office/officeart/2005/8/layout/orgChart1"/>
    <dgm:cxn modelId="{C9333FB3-C4EA-481D-AAD4-FC92E97BFDCA}" type="presParOf" srcId="{680BE768-E31C-474C-AD1E-D9239C0D70D1}" destId="{0D0FCB0C-0E43-4E9C-99B0-5B4C3443153E}" srcOrd="1" destOrd="0" presId="urn:microsoft.com/office/officeart/2005/8/layout/orgChart1"/>
    <dgm:cxn modelId="{46E7D05A-E203-4184-B111-CF579C1A5383}" type="presParOf" srcId="{3519A712-09E1-4C10-AA89-9FDC1B33C313}" destId="{1D1FE816-80A2-4DB3-9025-95D0CF31FE89}" srcOrd="1" destOrd="0" presId="urn:microsoft.com/office/officeart/2005/8/layout/orgChart1"/>
    <dgm:cxn modelId="{03362DC4-DE8D-40EF-902F-5DC05BBFD2B8}" type="presParOf" srcId="{3519A712-09E1-4C10-AA89-9FDC1B33C313}" destId="{25AB0213-EBEC-4866-89A5-7A949378DD98}" srcOrd="2" destOrd="0" presId="urn:microsoft.com/office/officeart/2005/8/layout/orgChart1"/>
    <dgm:cxn modelId="{3A75884F-6CDF-4029-B9F4-D3A39216309F}" type="presParOf" srcId="{94621B50-C0F4-4D47-ADF3-C4D7E6A633BB}" destId="{0B3E473F-B935-40DC-B244-E1AED3A0D462}" srcOrd="2" destOrd="0" presId="urn:microsoft.com/office/officeart/2005/8/layout/orgChart1"/>
    <dgm:cxn modelId="{1239302B-23D6-4098-872A-DB1FE881262A}" type="presParOf" srcId="{94621B50-C0F4-4D47-ADF3-C4D7E6A633BB}" destId="{ADF08373-78C0-4882-90C5-2E42C7C04976}" srcOrd="3" destOrd="0" presId="urn:microsoft.com/office/officeart/2005/8/layout/orgChart1"/>
    <dgm:cxn modelId="{CA874B38-060B-46E7-8E92-EEFA6B5C394B}" type="presParOf" srcId="{ADF08373-78C0-4882-90C5-2E42C7C04976}" destId="{73682BDA-0E54-4CE1-BCE5-A28BDB716121}" srcOrd="0" destOrd="0" presId="urn:microsoft.com/office/officeart/2005/8/layout/orgChart1"/>
    <dgm:cxn modelId="{C02768B5-A8B0-4649-88EA-BAD9E64984CF}" type="presParOf" srcId="{73682BDA-0E54-4CE1-BCE5-A28BDB716121}" destId="{5AE0D813-EA05-4629-B9FF-FD736DB094D7}" srcOrd="0" destOrd="0" presId="urn:microsoft.com/office/officeart/2005/8/layout/orgChart1"/>
    <dgm:cxn modelId="{68E5FD92-FE95-46DA-8595-6C38979CF660}" type="presParOf" srcId="{73682BDA-0E54-4CE1-BCE5-A28BDB716121}" destId="{A1D121AD-4BF6-48E4-B1F2-9A668415160C}" srcOrd="1" destOrd="0" presId="urn:microsoft.com/office/officeart/2005/8/layout/orgChart1"/>
    <dgm:cxn modelId="{E667BC47-6D7E-4876-A720-998E0998DE47}" type="presParOf" srcId="{ADF08373-78C0-4882-90C5-2E42C7C04976}" destId="{458EF4B7-201D-4DF4-AC67-5F1F0A83C58F}" srcOrd="1" destOrd="0" presId="urn:microsoft.com/office/officeart/2005/8/layout/orgChart1"/>
    <dgm:cxn modelId="{D326E010-9609-4F5C-A3A7-F690D78EDE17}" type="presParOf" srcId="{ADF08373-78C0-4882-90C5-2E42C7C04976}" destId="{053C0567-071F-49F7-B8B4-4F969D8C555B}" srcOrd="2" destOrd="0" presId="urn:microsoft.com/office/officeart/2005/8/layout/orgChart1"/>
    <dgm:cxn modelId="{CB1D8962-305C-494D-B5AA-380D9CC1A907}" type="presParOf" srcId="{14F30F66-863D-4FB6-8AFE-23CD89A5E919}" destId="{9876991A-7771-435F-ADE3-58A627FC3CC8}" srcOrd="2" destOrd="0" presId="urn:microsoft.com/office/officeart/2005/8/layout/orgChart1"/>
    <dgm:cxn modelId="{6DE1F7D2-8796-4F7C-86B5-0AADFD2AD323}" type="presParOf" srcId="{F21A1961-5C8F-4393-AB76-74EF090C9D0F}" destId="{AD58CBE1-0754-4418-B9A1-5F1FEAADD27F}" srcOrd="2" destOrd="0" presId="urn:microsoft.com/office/officeart/2005/8/layout/orgChart1"/>
    <dgm:cxn modelId="{0E332FD6-0CF9-4E33-8C22-8566FD1C382B}" type="presParOf" srcId="{F21A1961-5C8F-4393-AB76-74EF090C9D0F}" destId="{94FEA7EC-F5DA-428B-96AD-19462B91889B}" srcOrd="3" destOrd="0" presId="urn:microsoft.com/office/officeart/2005/8/layout/orgChart1"/>
    <dgm:cxn modelId="{6878D22E-AB69-45AF-8C93-80046A318D87}" type="presParOf" srcId="{94FEA7EC-F5DA-428B-96AD-19462B91889B}" destId="{AB752703-65AB-4F44-8C0D-8B722C38764E}" srcOrd="0" destOrd="0" presId="urn:microsoft.com/office/officeart/2005/8/layout/orgChart1"/>
    <dgm:cxn modelId="{BB2A272C-39EC-454F-A543-D4B7890CC667}" type="presParOf" srcId="{AB752703-65AB-4F44-8C0D-8B722C38764E}" destId="{B2F07D73-6653-4702-902A-46213DA77539}" srcOrd="0" destOrd="0" presId="urn:microsoft.com/office/officeart/2005/8/layout/orgChart1"/>
    <dgm:cxn modelId="{283A164E-B239-4F66-AD60-56906B014F52}" type="presParOf" srcId="{AB752703-65AB-4F44-8C0D-8B722C38764E}" destId="{5B5247AB-4E67-4475-848F-1616953383A0}" srcOrd="1" destOrd="0" presId="urn:microsoft.com/office/officeart/2005/8/layout/orgChart1"/>
    <dgm:cxn modelId="{D04CB4E9-7F8B-4C59-B71F-5B72CC67FF86}" type="presParOf" srcId="{94FEA7EC-F5DA-428B-96AD-19462B91889B}" destId="{7B74430C-DCB6-4417-9073-C20140028CC4}" srcOrd="1" destOrd="0" presId="urn:microsoft.com/office/officeart/2005/8/layout/orgChart1"/>
    <dgm:cxn modelId="{044634A7-39BC-421B-A3FE-F4B8508BF33F}" type="presParOf" srcId="{7B74430C-DCB6-4417-9073-C20140028CC4}" destId="{E6AE0238-E69E-4229-B309-02422910B14A}" srcOrd="0" destOrd="0" presId="urn:microsoft.com/office/officeart/2005/8/layout/orgChart1"/>
    <dgm:cxn modelId="{EDEE4677-6C32-4184-9E76-7AE3F0BAF176}" type="presParOf" srcId="{7B74430C-DCB6-4417-9073-C20140028CC4}" destId="{59D8B9D6-3DCA-4150-AE3A-107604A62E18}" srcOrd="1" destOrd="0" presId="urn:microsoft.com/office/officeart/2005/8/layout/orgChart1"/>
    <dgm:cxn modelId="{D9DC2A1C-AC83-4A0D-854A-1E4C1575099D}" type="presParOf" srcId="{59D8B9D6-3DCA-4150-AE3A-107604A62E18}" destId="{342D1826-B95F-42FA-8A0A-6B14E31A7FEE}" srcOrd="0" destOrd="0" presId="urn:microsoft.com/office/officeart/2005/8/layout/orgChart1"/>
    <dgm:cxn modelId="{62850111-F0A7-4197-BC8B-0D865DFD1147}" type="presParOf" srcId="{342D1826-B95F-42FA-8A0A-6B14E31A7FEE}" destId="{D38869A4-EF9C-42FD-B1B0-C165557E35A6}" srcOrd="0" destOrd="0" presId="urn:microsoft.com/office/officeart/2005/8/layout/orgChart1"/>
    <dgm:cxn modelId="{2CC922DB-4369-4830-8537-6490D622D840}" type="presParOf" srcId="{342D1826-B95F-42FA-8A0A-6B14E31A7FEE}" destId="{F184E6D5-7C17-4DED-8983-62F94F2416DD}" srcOrd="1" destOrd="0" presId="urn:microsoft.com/office/officeart/2005/8/layout/orgChart1"/>
    <dgm:cxn modelId="{EB36C0AA-0FB4-47BC-89B5-E125F9E2CBFF}" type="presParOf" srcId="{59D8B9D6-3DCA-4150-AE3A-107604A62E18}" destId="{FA1C8FFE-4625-461E-8124-3B2BAC8245B7}" srcOrd="1" destOrd="0" presId="urn:microsoft.com/office/officeart/2005/8/layout/orgChart1"/>
    <dgm:cxn modelId="{36D7C05D-9E5A-49DA-8CB1-1A6D4C6E4A5D}" type="presParOf" srcId="{59D8B9D6-3DCA-4150-AE3A-107604A62E18}" destId="{D2944EB4-5829-406C-AC88-C9B3DEF7516D}" srcOrd="2" destOrd="0" presId="urn:microsoft.com/office/officeart/2005/8/layout/orgChart1"/>
    <dgm:cxn modelId="{3621DC9F-6884-467C-B8B5-D70C16A08E04}" type="presParOf" srcId="{94FEA7EC-F5DA-428B-96AD-19462B91889B}" destId="{0C58713A-EC45-4015-A8BD-3C2BB3892722}" srcOrd="2" destOrd="0" presId="urn:microsoft.com/office/officeart/2005/8/layout/orgChart1"/>
    <dgm:cxn modelId="{9C867F5B-DCA3-42D6-B34D-FB71B1E26E32}" type="presParOf" srcId="{7C6013CC-642C-492B-BD6B-4C3CFCC53DDD}" destId="{8962E476-7803-4AA5-9764-5DD7C2BA66C7}" srcOrd="2" destOrd="0" presId="urn:microsoft.com/office/officeart/2005/8/layout/orgChart1"/>
    <dgm:cxn modelId="{7B8CCEB8-DBE0-47D2-A9CB-E23F0EFE138F}" type="presParOf" srcId="{25B2CF73-A030-44B0-A643-57395B5D5C0F}" destId="{049B01C1-81BF-45FD-828A-2899AD2B752F}" srcOrd="2" destOrd="0" presId="urn:microsoft.com/office/officeart/2005/8/layout/orgChart1"/>
    <dgm:cxn modelId="{0770EA17-5E82-4458-A26D-554C8E9FB193}" type="presParOf" srcId="{379E1222-4FAA-4B11-A910-37D71405BEBD}" destId="{FC241261-453A-4473-AC50-86D85F388A9F}" srcOrd="2" destOrd="0" presId="urn:microsoft.com/office/officeart/2005/8/layout/orgChart1"/>
    <dgm:cxn modelId="{14017B23-FF01-4410-8564-7E25F02CD9E0}" type="presParOf" srcId="{96CD3918-47D9-44EF-BEC5-BA3434071187}" destId="{7CB80B7F-2D85-4FB9-94BB-B236CBC1EFE5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2E0F6-6340-42AB-AE8D-2EB93CA0F6B6}">
      <dsp:nvSpPr>
        <dsp:cNvPr id="0" name=""/>
        <dsp:cNvSpPr/>
      </dsp:nvSpPr>
      <dsp:spPr>
        <a:xfrm>
          <a:off x="7077204" y="2136786"/>
          <a:ext cx="189253" cy="1823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3569"/>
              </a:lnTo>
              <a:lnTo>
                <a:pt x="189253" y="1823569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C9ABF-6BE4-41C2-9940-D77B2871A340}">
      <dsp:nvSpPr>
        <dsp:cNvPr id="0" name=""/>
        <dsp:cNvSpPr/>
      </dsp:nvSpPr>
      <dsp:spPr>
        <a:xfrm>
          <a:off x="7077204" y="2136786"/>
          <a:ext cx="175381" cy="600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0160"/>
              </a:lnTo>
              <a:lnTo>
                <a:pt x="175381" y="600160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35D66-E61C-4DDB-897D-2235CB73DAB6}">
      <dsp:nvSpPr>
        <dsp:cNvPr id="0" name=""/>
        <dsp:cNvSpPr/>
      </dsp:nvSpPr>
      <dsp:spPr>
        <a:xfrm>
          <a:off x="4331507" y="850036"/>
          <a:ext cx="3423237" cy="439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70"/>
              </a:lnTo>
              <a:lnTo>
                <a:pt x="3423237" y="261970"/>
              </a:lnTo>
              <a:lnTo>
                <a:pt x="3423237" y="43982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6EE621-0FEE-41F3-8AD5-B0B203A1F4DF}">
      <dsp:nvSpPr>
        <dsp:cNvPr id="0" name=""/>
        <dsp:cNvSpPr/>
      </dsp:nvSpPr>
      <dsp:spPr>
        <a:xfrm>
          <a:off x="4987569" y="2143070"/>
          <a:ext cx="262665" cy="1867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7931"/>
              </a:lnTo>
              <a:lnTo>
                <a:pt x="262665" y="1867931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5479A-E72F-4B9F-96DD-40061B3BEE7B}">
      <dsp:nvSpPr>
        <dsp:cNvPr id="0" name=""/>
        <dsp:cNvSpPr/>
      </dsp:nvSpPr>
      <dsp:spPr>
        <a:xfrm>
          <a:off x="4987569" y="2143070"/>
          <a:ext cx="262665" cy="615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604"/>
              </a:lnTo>
              <a:lnTo>
                <a:pt x="262665" y="615604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59002-ECA6-42DD-8310-E833DA706F9F}">
      <dsp:nvSpPr>
        <dsp:cNvPr id="0" name=""/>
        <dsp:cNvSpPr/>
      </dsp:nvSpPr>
      <dsp:spPr>
        <a:xfrm>
          <a:off x="4331507" y="850036"/>
          <a:ext cx="1333602" cy="446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55"/>
              </a:lnTo>
              <a:lnTo>
                <a:pt x="1333602" y="268255"/>
              </a:lnTo>
              <a:lnTo>
                <a:pt x="1333602" y="44610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B7219-DE55-4F2B-9DE5-EF0D490AD1BB}">
      <dsp:nvSpPr>
        <dsp:cNvPr id="0" name=""/>
        <dsp:cNvSpPr/>
      </dsp:nvSpPr>
      <dsp:spPr>
        <a:xfrm>
          <a:off x="2827334" y="2143070"/>
          <a:ext cx="190642" cy="1832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2822"/>
              </a:lnTo>
              <a:lnTo>
                <a:pt x="190642" y="1832822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62519-38F5-4BFD-A845-391D37687911}">
      <dsp:nvSpPr>
        <dsp:cNvPr id="0" name=""/>
        <dsp:cNvSpPr/>
      </dsp:nvSpPr>
      <dsp:spPr>
        <a:xfrm>
          <a:off x="2827334" y="2143070"/>
          <a:ext cx="190642" cy="656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654"/>
              </a:lnTo>
              <a:lnTo>
                <a:pt x="190642" y="656654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78AAC-D5DA-4E35-933D-3E68B9BEA58F}">
      <dsp:nvSpPr>
        <dsp:cNvPr id="0" name=""/>
        <dsp:cNvSpPr/>
      </dsp:nvSpPr>
      <dsp:spPr>
        <a:xfrm>
          <a:off x="3504874" y="850036"/>
          <a:ext cx="826632" cy="446109"/>
        </a:xfrm>
        <a:custGeom>
          <a:avLst/>
          <a:gdLst/>
          <a:ahLst/>
          <a:cxnLst/>
          <a:rect l="0" t="0" r="0" b="0"/>
          <a:pathLst>
            <a:path>
              <a:moveTo>
                <a:pt x="826632" y="0"/>
              </a:moveTo>
              <a:lnTo>
                <a:pt x="826632" y="268255"/>
              </a:lnTo>
              <a:lnTo>
                <a:pt x="0" y="268255"/>
              </a:lnTo>
              <a:lnTo>
                <a:pt x="0" y="44610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427A3D-22F5-496D-A720-B329A98A7A05}">
      <dsp:nvSpPr>
        <dsp:cNvPr id="0" name=""/>
        <dsp:cNvSpPr/>
      </dsp:nvSpPr>
      <dsp:spPr>
        <a:xfrm>
          <a:off x="523071" y="2143070"/>
          <a:ext cx="118637" cy="1813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3584"/>
              </a:lnTo>
              <a:lnTo>
                <a:pt x="118637" y="1813584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DCD3E-8AB7-49E3-A139-1AA473EAB22F}">
      <dsp:nvSpPr>
        <dsp:cNvPr id="0" name=""/>
        <dsp:cNvSpPr/>
      </dsp:nvSpPr>
      <dsp:spPr>
        <a:xfrm>
          <a:off x="523071" y="2143070"/>
          <a:ext cx="204295" cy="662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939"/>
              </a:lnTo>
              <a:lnTo>
                <a:pt x="204295" y="662939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5C504-7CDA-4D23-93DA-3F237E020EE4}">
      <dsp:nvSpPr>
        <dsp:cNvPr id="0" name=""/>
        <dsp:cNvSpPr/>
      </dsp:nvSpPr>
      <dsp:spPr>
        <a:xfrm>
          <a:off x="1200611" y="850036"/>
          <a:ext cx="3130895" cy="446109"/>
        </a:xfrm>
        <a:custGeom>
          <a:avLst/>
          <a:gdLst/>
          <a:ahLst/>
          <a:cxnLst/>
          <a:rect l="0" t="0" r="0" b="0"/>
          <a:pathLst>
            <a:path>
              <a:moveTo>
                <a:pt x="3130895" y="0"/>
              </a:moveTo>
              <a:lnTo>
                <a:pt x="3130895" y="268255"/>
              </a:lnTo>
              <a:lnTo>
                <a:pt x="0" y="268255"/>
              </a:lnTo>
              <a:lnTo>
                <a:pt x="0" y="44610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77109-3862-49F0-8710-0DF7C3456997}">
      <dsp:nvSpPr>
        <dsp:cNvPr id="0" name=""/>
        <dsp:cNvSpPr/>
      </dsp:nvSpPr>
      <dsp:spPr>
        <a:xfrm>
          <a:off x="2876811" y="3111"/>
          <a:ext cx="2909390" cy="846925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kern="1200" dirty="0" smtClean="0"/>
            <a:t>Demonstrator</a:t>
          </a:r>
          <a:endParaRPr lang="de-AT" sz="2400" kern="1200" dirty="0"/>
        </a:p>
      </dsp:txBody>
      <dsp:txXfrm>
        <a:off x="2918154" y="44454"/>
        <a:ext cx="2826704" cy="764239"/>
      </dsp:txXfrm>
    </dsp:sp>
    <dsp:sp modelId="{89E7A5E6-A344-4C32-927D-4E961B5203C6}">
      <dsp:nvSpPr>
        <dsp:cNvPr id="0" name=""/>
        <dsp:cNvSpPr/>
      </dsp:nvSpPr>
      <dsp:spPr>
        <a:xfrm>
          <a:off x="353686" y="1296145"/>
          <a:ext cx="1693850" cy="846925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µC</a:t>
          </a:r>
          <a:endParaRPr lang="de-AT" sz="2000" kern="1200" dirty="0"/>
        </a:p>
      </dsp:txBody>
      <dsp:txXfrm>
        <a:off x="395029" y="1337488"/>
        <a:ext cx="1611164" cy="764239"/>
      </dsp:txXfrm>
    </dsp:sp>
    <dsp:sp modelId="{7E2B6032-DE1B-44BC-90C4-6964FAEDE9A6}">
      <dsp:nvSpPr>
        <dsp:cNvPr id="0" name=""/>
        <dsp:cNvSpPr/>
      </dsp:nvSpPr>
      <dsp:spPr>
        <a:xfrm>
          <a:off x="727366" y="2382547"/>
          <a:ext cx="1693850" cy="846925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controls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the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display</a:t>
          </a:r>
          <a:endParaRPr lang="de-AT" sz="1800" kern="1200" dirty="0"/>
        </a:p>
      </dsp:txBody>
      <dsp:txXfrm>
        <a:off x="768709" y="2423890"/>
        <a:ext cx="1611164" cy="764239"/>
      </dsp:txXfrm>
    </dsp:sp>
    <dsp:sp modelId="{1AE3A6F3-AAC5-49CA-8A2C-3E43C3B17896}">
      <dsp:nvSpPr>
        <dsp:cNvPr id="0" name=""/>
        <dsp:cNvSpPr/>
      </dsp:nvSpPr>
      <dsp:spPr>
        <a:xfrm>
          <a:off x="641708" y="3528394"/>
          <a:ext cx="1935443" cy="856520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processes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measured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data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from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sensor</a:t>
          </a:r>
          <a:endParaRPr lang="de-AT" sz="1800" kern="1200" dirty="0"/>
        </a:p>
      </dsp:txBody>
      <dsp:txXfrm>
        <a:off x="683520" y="3570206"/>
        <a:ext cx="1851819" cy="772896"/>
      </dsp:txXfrm>
    </dsp:sp>
    <dsp:sp modelId="{93ADA206-9C4D-46DA-A6EA-EB268EE7DEEA}">
      <dsp:nvSpPr>
        <dsp:cNvPr id="0" name=""/>
        <dsp:cNvSpPr/>
      </dsp:nvSpPr>
      <dsp:spPr>
        <a:xfrm>
          <a:off x="2657949" y="1296145"/>
          <a:ext cx="1693850" cy="846925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err="1" smtClean="0"/>
            <a:t>display</a:t>
          </a:r>
          <a:endParaRPr lang="de-AT" sz="1600" kern="1200" dirty="0"/>
        </a:p>
      </dsp:txBody>
      <dsp:txXfrm>
        <a:off x="2699292" y="1337488"/>
        <a:ext cx="1611164" cy="764239"/>
      </dsp:txXfrm>
    </dsp:sp>
    <dsp:sp modelId="{1794A063-3CFD-43F7-86A2-A7DD1662AFBA}">
      <dsp:nvSpPr>
        <dsp:cNvPr id="0" name=""/>
        <dsp:cNvSpPr/>
      </dsp:nvSpPr>
      <dsp:spPr>
        <a:xfrm>
          <a:off x="3017977" y="2376263"/>
          <a:ext cx="1693850" cy="846925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controls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the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motors</a:t>
          </a:r>
          <a:endParaRPr lang="de-AT" sz="1800" kern="1200" dirty="0"/>
        </a:p>
      </dsp:txBody>
      <dsp:txXfrm>
        <a:off x="3059320" y="2417606"/>
        <a:ext cx="1611164" cy="764239"/>
      </dsp:txXfrm>
    </dsp:sp>
    <dsp:sp modelId="{2352FA35-52F1-4E05-B5A2-775FE3DD2AE7}">
      <dsp:nvSpPr>
        <dsp:cNvPr id="0" name=""/>
        <dsp:cNvSpPr/>
      </dsp:nvSpPr>
      <dsp:spPr>
        <a:xfrm>
          <a:off x="3017977" y="3528394"/>
          <a:ext cx="1693850" cy="894996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shows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information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from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sensor</a:t>
          </a:r>
          <a:endParaRPr lang="de-AT" sz="1800" kern="1200" dirty="0"/>
        </a:p>
      </dsp:txBody>
      <dsp:txXfrm>
        <a:off x="3061667" y="3572084"/>
        <a:ext cx="1606470" cy="807616"/>
      </dsp:txXfrm>
    </dsp:sp>
    <dsp:sp modelId="{A293B230-330D-4986-AEE5-30A6F9985C45}">
      <dsp:nvSpPr>
        <dsp:cNvPr id="0" name=""/>
        <dsp:cNvSpPr/>
      </dsp:nvSpPr>
      <dsp:spPr>
        <a:xfrm>
          <a:off x="4818184" y="1296145"/>
          <a:ext cx="1693850" cy="846925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err="1" smtClean="0"/>
            <a:t>stepper</a:t>
          </a:r>
          <a:r>
            <a:rPr lang="de-AT" sz="2000" kern="1200" dirty="0" smtClean="0"/>
            <a:t> </a:t>
          </a:r>
          <a:r>
            <a:rPr lang="de-AT" sz="2000" kern="1200" dirty="0" err="1" smtClean="0"/>
            <a:t>motors</a:t>
          </a:r>
          <a:endParaRPr lang="de-AT" sz="2000" kern="1200" dirty="0"/>
        </a:p>
      </dsp:txBody>
      <dsp:txXfrm>
        <a:off x="4859527" y="1337488"/>
        <a:ext cx="1611164" cy="764239"/>
      </dsp:txXfrm>
    </dsp:sp>
    <dsp:sp modelId="{4F114995-C47F-47F4-9E50-A9DD4D6F33FB}">
      <dsp:nvSpPr>
        <dsp:cNvPr id="0" name=""/>
        <dsp:cNvSpPr/>
      </dsp:nvSpPr>
      <dsp:spPr>
        <a:xfrm>
          <a:off x="5250234" y="2376263"/>
          <a:ext cx="1643339" cy="764824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/>
            <a:t>Stepper </a:t>
          </a:r>
          <a:r>
            <a:rPr lang="de-AT" sz="1800" kern="1200" dirty="0" err="1" smtClean="0"/>
            <a:t>motor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drivers</a:t>
          </a:r>
          <a:r>
            <a:rPr lang="de-AT" sz="1800" kern="1200" dirty="0" smtClean="0"/>
            <a:t> </a:t>
          </a:r>
          <a:endParaRPr lang="de-AT" sz="1800" kern="1200" dirty="0"/>
        </a:p>
      </dsp:txBody>
      <dsp:txXfrm>
        <a:off x="5287570" y="2413599"/>
        <a:ext cx="1568667" cy="690152"/>
      </dsp:txXfrm>
    </dsp:sp>
    <dsp:sp modelId="{3DFDFAC0-FF4C-4BE4-A9AC-F9F7CA4AAE36}">
      <dsp:nvSpPr>
        <dsp:cNvPr id="0" name=""/>
        <dsp:cNvSpPr/>
      </dsp:nvSpPr>
      <dsp:spPr>
        <a:xfrm>
          <a:off x="5250234" y="3528394"/>
          <a:ext cx="1791669" cy="965215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controls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the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distance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of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the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magnet</a:t>
          </a:r>
          <a:endParaRPr lang="de-AT" sz="1800" kern="1200" dirty="0"/>
        </a:p>
      </dsp:txBody>
      <dsp:txXfrm>
        <a:off x="5297352" y="3575512"/>
        <a:ext cx="1697433" cy="870979"/>
      </dsp:txXfrm>
    </dsp:sp>
    <dsp:sp modelId="{1F158A51-2398-4DF7-94F3-3AAD3A1A0288}">
      <dsp:nvSpPr>
        <dsp:cNvPr id="0" name=""/>
        <dsp:cNvSpPr/>
      </dsp:nvSpPr>
      <dsp:spPr>
        <a:xfrm>
          <a:off x="6907819" y="1289861"/>
          <a:ext cx="1693850" cy="846925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err="1" smtClean="0"/>
            <a:t>sensor</a:t>
          </a:r>
          <a:endParaRPr lang="de-AT" sz="2000" kern="1200" dirty="0"/>
        </a:p>
      </dsp:txBody>
      <dsp:txXfrm>
        <a:off x="6949162" y="1331204"/>
        <a:ext cx="1611164" cy="764239"/>
      </dsp:txXfrm>
    </dsp:sp>
    <dsp:sp modelId="{2C65E76F-620A-47A1-90D0-2592D0B3FE82}">
      <dsp:nvSpPr>
        <dsp:cNvPr id="0" name=""/>
        <dsp:cNvSpPr/>
      </dsp:nvSpPr>
      <dsp:spPr>
        <a:xfrm>
          <a:off x="7252585" y="2379244"/>
          <a:ext cx="1747392" cy="715406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measures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magnetic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field</a:t>
          </a:r>
          <a:endParaRPr lang="de-AT" sz="1800" kern="1200" dirty="0"/>
        </a:p>
      </dsp:txBody>
      <dsp:txXfrm>
        <a:off x="7287508" y="2414167"/>
        <a:ext cx="1677546" cy="645560"/>
      </dsp:txXfrm>
    </dsp:sp>
    <dsp:sp modelId="{7CAD9F81-A34A-476D-87F2-55715335A850}">
      <dsp:nvSpPr>
        <dsp:cNvPr id="0" name=""/>
        <dsp:cNvSpPr/>
      </dsp:nvSpPr>
      <dsp:spPr>
        <a:xfrm>
          <a:off x="7266458" y="3528394"/>
          <a:ext cx="1751373" cy="863922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sends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information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to</a:t>
          </a:r>
          <a:r>
            <a:rPr lang="de-AT" sz="1800" kern="1200" dirty="0" smtClean="0"/>
            <a:t> µC</a:t>
          </a:r>
        </a:p>
      </dsp:txBody>
      <dsp:txXfrm>
        <a:off x="7308631" y="3570567"/>
        <a:ext cx="1667027" cy="779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E0238-E69E-4229-B309-02422910B14A}">
      <dsp:nvSpPr>
        <dsp:cNvPr id="0" name=""/>
        <dsp:cNvSpPr/>
      </dsp:nvSpPr>
      <dsp:spPr>
        <a:xfrm>
          <a:off x="7376036" y="3205216"/>
          <a:ext cx="188244" cy="612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2992"/>
              </a:lnTo>
              <a:lnTo>
                <a:pt x="188244" y="612992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8CBE1-0754-4418-B9A1-5F1FEAADD27F}">
      <dsp:nvSpPr>
        <dsp:cNvPr id="0" name=""/>
        <dsp:cNvSpPr/>
      </dsp:nvSpPr>
      <dsp:spPr>
        <a:xfrm>
          <a:off x="7031035" y="2481143"/>
          <a:ext cx="7951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4554"/>
              </a:lnTo>
              <a:lnTo>
                <a:pt x="795102" y="84554"/>
              </a:lnTo>
              <a:lnTo>
                <a:pt x="795102" y="111144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E473F-B935-40DC-B244-E1AED3A0D462}">
      <dsp:nvSpPr>
        <dsp:cNvPr id="0" name=""/>
        <dsp:cNvSpPr/>
      </dsp:nvSpPr>
      <dsp:spPr>
        <a:xfrm>
          <a:off x="5001367" y="3116666"/>
          <a:ext cx="114642" cy="105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4656"/>
              </a:lnTo>
              <a:lnTo>
                <a:pt x="114642" y="1054656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11018-5CB0-48DD-95D3-37525EC4A33B}">
      <dsp:nvSpPr>
        <dsp:cNvPr id="0" name=""/>
        <dsp:cNvSpPr/>
      </dsp:nvSpPr>
      <dsp:spPr>
        <a:xfrm>
          <a:off x="5001367" y="3116666"/>
          <a:ext cx="114642" cy="3745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545"/>
              </a:lnTo>
              <a:lnTo>
                <a:pt x="114642" y="374545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74FF8-659B-4827-9D56-97A0634CA8A7}">
      <dsp:nvSpPr>
        <dsp:cNvPr id="0" name=""/>
        <dsp:cNvSpPr/>
      </dsp:nvSpPr>
      <dsp:spPr>
        <a:xfrm>
          <a:off x="5406897" y="2481143"/>
          <a:ext cx="1624138" cy="91440"/>
        </a:xfrm>
        <a:custGeom>
          <a:avLst/>
          <a:gdLst/>
          <a:ahLst/>
          <a:cxnLst/>
          <a:rect l="0" t="0" r="0" b="0"/>
          <a:pathLst>
            <a:path>
              <a:moveTo>
                <a:pt x="1624138" y="45720"/>
              </a:moveTo>
              <a:lnTo>
                <a:pt x="1624138" y="84554"/>
              </a:lnTo>
              <a:lnTo>
                <a:pt x="0" y="84554"/>
              </a:lnTo>
              <a:lnTo>
                <a:pt x="0" y="111144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78D30-671B-4134-89CC-BF47F7E34C85}">
      <dsp:nvSpPr>
        <dsp:cNvPr id="0" name=""/>
        <dsp:cNvSpPr/>
      </dsp:nvSpPr>
      <dsp:spPr>
        <a:xfrm>
          <a:off x="4293405" y="1604668"/>
          <a:ext cx="27376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96934"/>
              </a:lnTo>
              <a:lnTo>
                <a:pt x="2737630" y="96934"/>
              </a:lnTo>
              <a:lnTo>
                <a:pt x="2737630" y="123524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5A40C-1846-47FC-A8D2-682A1BFF1D04}">
      <dsp:nvSpPr>
        <dsp:cNvPr id="0" name=""/>
        <dsp:cNvSpPr/>
      </dsp:nvSpPr>
      <dsp:spPr>
        <a:xfrm>
          <a:off x="2640938" y="3189353"/>
          <a:ext cx="188229" cy="459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101"/>
              </a:lnTo>
              <a:lnTo>
                <a:pt x="188229" y="459101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5B93B-DC6E-4205-BA4E-17B8CB3A0B87}">
      <dsp:nvSpPr>
        <dsp:cNvPr id="0" name=""/>
        <dsp:cNvSpPr/>
      </dsp:nvSpPr>
      <dsp:spPr>
        <a:xfrm>
          <a:off x="1790529" y="2514635"/>
          <a:ext cx="1249619" cy="149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71"/>
              </a:lnTo>
              <a:lnTo>
                <a:pt x="1249619" y="123071"/>
              </a:lnTo>
              <a:lnTo>
                <a:pt x="1249619" y="149661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7D68D-438F-4761-AFA1-4911CB1D44A3}">
      <dsp:nvSpPr>
        <dsp:cNvPr id="0" name=""/>
        <dsp:cNvSpPr/>
      </dsp:nvSpPr>
      <dsp:spPr>
        <a:xfrm>
          <a:off x="405358" y="3101426"/>
          <a:ext cx="119554" cy="1008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8132"/>
              </a:lnTo>
              <a:lnTo>
                <a:pt x="119554" y="1008132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6F700-5B29-4A8D-A10B-1AA4CF245001}">
      <dsp:nvSpPr>
        <dsp:cNvPr id="0" name=""/>
        <dsp:cNvSpPr/>
      </dsp:nvSpPr>
      <dsp:spPr>
        <a:xfrm>
          <a:off x="405358" y="3101426"/>
          <a:ext cx="119554" cy="330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476"/>
              </a:lnTo>
              <a:lnTo>
                <a:pt x="119554" y="330476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D29C9-9491-4714-823B-E76C120C3818}">
      <dsp:nvSpPr>
        <dsp:cNvPr id="0" name=""/>
        <dsp:cNvSpPr/>
      </dsp:nvSpPr>
      <dsp:spPr>
        <a:xfrm>
          <a:off x="791241" y="2514635"/>
          <a:ext cx="999288" cy="149659"/>
        </a:xfrm>
        <a:custGeom>
          <a:avLst/>
          <a:gdLst/>
          <a:ahLst/>
          <a:cxnLst/>
          <a:rect l="0" t="0" r="0" b="0"/>
          <a:pathLst>
            <a:path>
              <a:moveTo>
                <a:pt x="999288" y="0"/>
              </a:moveTo>
              <a:lnTo>
                <a:pt x="999288" y="123069"/>
              </a:lnTo>
              <a:lnTo>
                <a:pt x="0" y="123069"/>
              </a:lnTo>
              <a:lnTo>
                <a:pt x="0" y="149659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3D74B-04C7-486E-A5CD-84722A12ECD8}">
      <dsp:nvSpPr>
        <dsp:cNvPr id="0" name=""/>
        <dsp:cNvSpPr/>
      </dsp:nvSpPr>
      <dsp:spPr>
        <a:xfrm>
          <a:off x="1790529" y="1604668"/>
          <a:ext cx="2502876" cy="91440"/>
        </a:xfrm>
        <a:custGeom>
          <a:avLst/>
          <a:gdLst/>
          <a:ahLst/>
          <a:cxnLst/>
          <a:rect l="0" t="0" r="0" b="0"/>
          <a:pathLst>
            <a:path>
              <a:moveTo>
                <a:pt x="2502876" y="45720"/>
              </a:moveTo>
              <a:lnTo>
                <a:pt x="2502876" y="96934"/>
              </a:lnTo>
              <a:lnTo>
                <a:pt x="0" y="96934"/>
              </a:lnTo>
              <a:lnTo>
                <a:pt x="0" y="123524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78AAC-D5DA-4E35-933D-3E68B9BEA58F}">
      <dsp:nvSpPr>
        <dsp:cNvPr id="0" name=""/>
        <dsp:cNvSpPr/>
      </dsp:nvSpPr>
      <dsp:spPr>
        <a:xfrm>
          <a:off x="4247685" y="119379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98900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5C504-7CDA-4D23-93DA-3F237E020EE4}">
      <dsp:nvSpPr>
        <dsp:cNvPr id="0" name=""/>
        <dsp:cNvSpPr/>
      </dsp:nvSpPr>
      <dsp:spPr>
        <a:xfrm>
          <a:off x="4247685" y="50508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989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77109-3862-49F0-8710-0DF7C3456997}">
      <dsp:nvSpPr>
        <dsp:cNvPr id="0" name=""/>
        <dsp:cNvSpPr/>
      </dsp:nvSpPr>
      <dsp:spPr>
        <a:xfrm>
          <a:off x="2749923" y="1645"/>
          <a:ext cx="3086964" cy="549161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costumer</a:t>
          </a:r>
          <a:r>
            <a:rPr lang="de-AT" sz="1800" kern="1200" dirty="0" smtClean="0"/>
            <a:t>: Infineon Technologies Austria AG</a:t>
          </a:r>
          <a:endParaRPr lang="de-AT" sz="1800" kern="1200" dirty="0"/>
        </a:p>
      </dsp:txBody>
      <dsp:txXfrm>
        <a:off x="2776731" y="28453"/>
        <a:ext cx="3033348" cy="495545"/>
      </dsp:txXfrm>
    </dsp:sp>
    <dsp:sp modelId="{89E7A5E6-A344-4C32-927D-4E961B5203C6}">
      <dsp:nvSpPr>
        <dsp:cNvPr id="0" name=""/>
        <dsp:cNvSpPr/>
      </dsp:nvSpPr>
      <dsp:spPr>
        <a:xfrm>
          <a:off x="2749923" y="603988"/>
          <a:ext cx="3086964" cy="635528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developing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companies</a:t>
          </a:r>
          <a:r>
            <a:rPr lang="de-AT" sz="1800" kern="1200" dirty="0" smtClean="0"/>
            <a:t>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/>
            <a:t> Infineon &amp; CTR</a:t>
          </a:r>
          <a:endParaRPr lang="de-AT" sz="1800" kern="1200" dirty="0"/>
        </a:p>
      </dsp:txBody>
      <dsp:txXfrm>
        <a:off x="2780947" y="635012"/>
        <a:ext cx="3024916" cy="573480"/>
      </dsp:txXfrm>
    </dsp:sp>
    <dsp:sp modelId="{93ADA206-9C4D-46DA-A6EA-EB268EE7DEEA}">
      <dsp:nvSpPr>
        <dsp:cNvPr id="0" name=""/>
        <dsp:cNvSpPr/>
      </dsp:nvSpPr>
      <dsp:spPr>
        <a:xfrm>
          <a:off x="2749923" y="1292696"/>
          <a:ext cx="3086964" cy="357691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team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leader</a:t>
          </a:r>
          <a:r>
            <a:rPr lang="de-AT" sz="1800" kern="1200" dirty="0" smtClean="0"/>
            <a:t>: Thomas </a:t>
          </a:r>
          <a:r>
            <a:rPr lang="de-AT" sz="1800" kern="1200" dirty="0" err="1" smtClean="0"/>
            <a:t>Wurzer</a:t>
          </a:r>
          <a:endParaRPr lang="de-AT" sz="1800" kern="1200" dirty="0"/>
        </a:p>
      </dsp:txBody>
      <dsp:txXfrm>
        <a:off x="2767384" y="1310157"/>
        <a:ext cx="3052042" cy="322769"/>
      </dsp:txXfrm>
    </dsp:sp>
    <dsp:sp modelId="{21898DBF-867A-4C49-AF94-6B8E3E184CF7}">
      <dsp:nvSpPr>
        <dsp:cNvPr id="0" name=""/>
        <dsp:cNvSpPr/>
      </dsp:nvSpPr>
      <dsp:spPr>
        <a:xfrm>
          <a:off x="845001" y="1728192"/>
          <a:ext cx="1891054" cy="786442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/>
            <a:t>Julia </a:t>
          </a:r>
          <a:r>
            <a:rPr lang="de-AT" sz="1800" kern="1200" dirty="0" err="1" smtClean="0"/>
            <a:t>Kabalar</a:t>
          </a:r>
          <a:endParaRPr lang="de-AT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part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leader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of</a:t>
          </a:r>
          <a:r>
            <a:rPr lang="de-AT" sz="1800" kern="1200" dirty="0" smtClean="0"/>
            <a:t>:</a:t>
          </a:r>
          <a:endParaRPr lang="de-AT" sz="1800" kern="1200" dirty="0"/>
        </a:p>
      </dsp:txBody>
      <dsp:txXfrm>
        <a:off x="883392" y="1766583"/>
        <a:ext cx="1814272" cy="709660"/>
      </dsp:txXfrm>
    </dsp:sp>
    <dsp:sp modelId="{595A9028-748D-46CB-BBF0-1C43EA2F3646}">
      <dsp:nvSpPr>
        <dsp:cNvPr id="0" name=""/>
        <dsp:cNvSpPr/>
      </dsp:nvSpPr>
      <dsp:spPr>
        <a:xfrm>
          <a:off x="308887" y="2664295"/>
          <a:ext cx="964706" cy="437130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smtClean="0"/>
            <a:t>µC</a:t>
          </a:r>
          <a:endParaRPr lang="de-AT" sz="1600" kern="1200" dirty="0"/>
        </a:p>
      </dsp:txBody>
      <dsp:txXfrm>
        <a:off x="330226" y="2685634"/>
        <a:ext cx="922028" cy="394452"/>
      </dsp:txXfrm>
    </dsp:sp>
    <dsp:sp modelId="{F25B078B-2C92-4FC4-9B2A-E712B9517E4E}">
      <dsp:nvSpPr>
        <dsp:cNvPr id="0" name=""/>
        <dsp:cNvSpPr/>
      </dsp:nvSpPr>
      <dsp:spPr>
        <a:xfrm>
          <a:off x="524912" y="3168351"/>
          <a:ext cx="1201645" cy="527103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information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collection</a:t>
          </a:r>
          <a:endParaRPr lang="de-AT" sz="1600" kern="1200" dirty="0"/>
        </a:p>
      </dsp:txBody>
      <dsp:txXfrm>
        <a:off x="550643" y="3194082"/>
        <a:ext cx="1150183" cy="475641"/>
      </dsp:txXfrm>
    </dsp:sp>
    <dsp:sp modelId="{13346199-63F4-4AF1-9F87-D263272FA486}">
      <dsp:nvSpPr>
        <dsp:cNvPr id="0" name=""/>
        <dsp:cNvSpPr/>
      </dsp:nvSpPr>
      <dsp:spPr>
        <a:xfrm>
          <a:off x="524912" y="3816424"/>
          <a:ext cx="1323788" cy="586269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programming</a:t>
          </a:r>
          <a:endParaRPr lang="de-AT" sz="1600" kern="1200" dirty="0"/>
        </a:p>
      </dsp:txBody>
      <dsp:txXfrm>
        <a:off x="553531" y="3845043"/>
        <a:ext cx="1266550" cy="529031"/>
      </dsp:txXfrm>
    </dsp:sp>
    <dsp:sp modelId="{D8D61584-126E-47AC-A241-4D1A7269AACD}">
      <dsp:nvSpPr>
        <dsp:cNvPr id="0" name=""/>
        <dsp:cNvSpPr/>
      </dsp:nvSpPr>
      <dsp:spPr>
        <a:xfrm>
          <a:off x="2541136" y="2664297"/>
          <a:ext cx="998025" cy="525055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sensor</a:t>
          </a:r>
          <a:endParaRPr lang="de-AT" sz="1600" kern="1200" dirty="0"/>
        </a:p>
      </dsp:txBody>
      <dsp:txXfrm>
        <a:off x="2566767" y="2689928"/>
        <a:ext cx="946763" cy="473793"/>
      </dsp:txXfrm>
    </dsp:sp>
    <dsp:sp modelId="{55012BD4-1870-4E61-9D71-92988124C0BF}">
      <dsp:nvSpPr>
        <dsp:cNvPr id="0" name=""/>
        <dsp:cNvSpPr/>
      </dsp:nvSpPr>
      <dsp:spPr>
        <a:xfrm>
          <a:off x="2829168" y="3312368"/>
          <a:ext cx="1613293" cy="672172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program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implementation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of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the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code</a:t>
          </a:r>
          <a:endParaRPr lang="de-AT" sz="1600" kern="1200" dirty="0"/>
        </a:p>
      </dsp:txBody>
      <dsp:txXfrm>
        <a:off x="2861981" y="3345181"/>
        <a:ext cx="1547667" cy="606546"/>
      </dsp:txXfrm>
    </dsp:sp>
    <dsp:sp modelId="{2082BEF5-20F0-44CF-85E9-1D91740380F0}">
      <dsp:nvSpPr>
        <dsp:cNvPr id="0" name=""/>
        <dsp:cNvSpPr/>
      </dsp:nvSpPr>
      <dsp:spPr>
        <a:xfrm>
          <a:off x="6052113" y="1728192"/>
          <a:ext cx="1957844" cy="798670"/>
        </a:xfrm>
        <a:prstGeom prst="roundRect">
          <a:avLst/>
        </a:prstGeom>
        <a:solidFill>
          <a:srgbClr val="66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smtClean="0"/>
            <a:t>Thomas </a:t>
          </a:r>
          <a:r>
            <a:rPr lang="de-AT" sz="1800" kern="1200" dirty="0" err="1" smtClean="0"/>
            <a:t>Wurzer</a:t>
          </a:r>
          <a:endParaRPr lang="de-AT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kern="1200" dirty="0" err="1" smtClean="0"/>
            <a:t>part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leader</a:t>
          </a:r>
          <a:r>
            <a:rPr lang="de-AT" sz="1800" kern="1200" dirty="0" smtClean="0"/>
            <a:t> </a:t>
          </a:r>
          <a:r>
            <a:rPr lang="de-AT" sz="1800" kern="1200" dirty="0" err="1" smtClean="0"/>
            <a:t>of</a:t>
          </a:r>
          <a:endParaRPr lang="de-AT" sz="1800" kern="1200" dirty="0"/>
        </a:p>
      </dsp:txBody>
      <dsp:txXfrm>
        <a:off x="6091101" y="1767180"/>
        <a:ext cx="1879868" cy="720694"/>
      </dsp:txXfrm>
    </dsp:sp>
    <dsp:sp modelId="{0F22D9A0-3238-427B-B150-25421AF5C26E}">
      <dsp:nvSpPr>
        <dsp:cNvPr id="0" name=""/>
        <dsp:cNvSpPr/>
      </dsp:nvSpPr>
      <dsp:spPr>
        <a:xfrm>
          <a:off x="4899984" y="2592288"/>
          <a:ext cx="1013824" cy="524378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display</a:t>
          </a:r>
          <a:endParaRPr lang="de-AT" sz="1600" kern="1200" dirty="0"/>
        </a:p>
      </dsp:txBody>
      <dsp:txXfrm>
        <a:off x="4925582" y="2617886"/>
        <a:ext cx="962628" cy="473182"/>
      </dsp:txXfrm>
    </dsp:sp>
    <dsp:sp modelId="{E1396937-EF9D-40BE-B63B-8460CE490037}">
      <dsp:nvSpPr>
        <dsp:cNvPr id="0" name=""/>
        <dsp:cNvSpPr/>
      </dsp:nvSpPr>
      <dsp:spPr>
        <a:xfrm>
          <a:off x="5116009" y="3168351"/>
          <a:ext cx="1716989" cy="645721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controlling</a:t>
          </a:r>
          <a:r>
            <a:rPr lang="de-AT" sz="1600" kern="1200" baseline="0" dirty="0" smtClean="0"/>
            <a:t> </a:t>
          </a:r>
          <a:r>
            <a:rPr lang="de-AT" sz="1600" kern="1200" baseline="0" dirty="0" err="1" smtClean="0"/>
            <a:t>the</a:t>
          </a:r>
          <a:r>
            <a:rPr lang="de-AT" sz="1600" kern="1200" baseline="0" dirty="0" smtClean="0"/>
            <a:t> </a:t>
          </a:r>
          <a:r>
            <a:rPr lang="de-AT" sz="1600" kern="1200" baseline="0" dirty="0" err="1" smtClean="0"/>
            <a:t>stepper</a:t>
          </a:r>
          <a:r>
            <a:rPr lang="de-AT" sz="1600" kern="1200" baseline="0" dirty="0" smtClean="0"/>
            <a:t> </a:t>
          </a:r>
          <a:r>
            <a:rPr lang="de-AT" sz="1600" kern="1200" baseline="0" dirty="0" err="1" smtClean="0"/>
            <a:t>motors</a:t>
          </a:r>
          <a:endParaRPr lang="de-AT" sz="1600" kern="1200" dirty="0"/>
        </a:p>
      </dsp:txBody>
      <dsp:txXfrm>
        <a:off x="5147531" y="3199873"/>
        <a:ext cx="1653945" cy="582677"/>
      </dsp:txXfrm>
    </dsp:sp>
    <dsp:sp modelId="{5AE0D813-EA05-4629-B9FF-FD736DB094D7}">
      <dsp:nvSpPr>
        <dsp:cNvPr id="0" name=""/>
        <dsp:cNvSpPr/>
      </dsp:nvSpPr>
      <dsp:spPr>
        <a:xfrm>
          <a:off x="5116009" y="3833526"/>
          <a:ext cx="1673982" cy="675593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sending</a:t>
          </a:r>
          <a:r>
            <a:rPr lang="de-AT" sz="1600" kern="1200" dirty="0" smtClean="0"/>
            <a:t>/</a:t>
          </a:r>
          <a:r>
            <a:rPr lang="de-AT" sz="1600" kern="1200" dirty="0" err="1" smtClean="0"/>
            <a:t>receiving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information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from</a:t>
          </a:r>
          <a:r>
            <a:rPr lang="de-AT" sz="1600" kern="1200" dirty="0" smtClean="0"/>
            <a:t> µC</a:t>
          </a:r>
          <a:endParaRPr lang="de-AT" sz="1600" kern="1200" dirty="0"/>
        </a:p>
      </dsp:txBody>
      <dsp:txXfrm>
        <a:off x="5148989" y="3866506"/>
        <a:ext cx="1608022" cy="609633"/>
      </dsp:txXfrm>
    </dsp:sp>
    <dsp:sp modelId="{B2F07D73-6653-4702-902A-46213DA77539}">
      <dsp:nvSpPr>
        <dsp:cNvPr id="0" name=""/>
        <dsp:cNvSpPr/>
      </dsp:nvSpPr>
      <dsp:spPr>
        <a:xfrm>
          <a:off x="7263510" y="2592288"/>
          <a:ext cx="1125255" cy="612927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stepper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motors</a:t>
          </a:r>
          <a:endParaRPr lang="de-AT" sz="1600" kern="1200" dirty="0"/>
        </a:p>
      </dsp:txBody>
      <dsp:txXfrm>
        <a:off x="7293431" y="2622209"/>
        <a:ext cx="1065413" cy="553085"/>
      </dsp:txXfrm>
    </dsp:sp>
    <dsp:sp modelId="{D38869A4-EF9C-42FD-B1B0-C165557E35A6}">
      <dsp:nvSpPr>
        <dsp:cNvPr id="0" name=""/>
        <dsp:cNvSpPr/>
      </dsp:nvSpPr>
      <dsp:spPr>
        <a:xfrm>
          <a:off x="7564281" y="3312368"/>
          <a:ext cx="1107098" cy="1011680"/>
        </a:xfrm>
        <a:prstGeom prst="roundRect">
          <a:avLst/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err="1" smtClean="0"/>
            <a:t>connection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to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stepper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motor</a:t>
          </a:r>
          <a:r>
            <a:rPr lang="de-AT" sz="1600" kern="1200" dirty="0" smtClean="0"/>
            <a:t> </a:t>
          </a:r>
          <a:r>
            <a:rPr lang="de-AT" sz="1600" kern="1200" dirty="0" err="1" smtClean="0"/>
            <a:t>drivers</a:t>
          </a:r>
          <a:r>
            <a:rPr lang="de-AT" sz="1600" kern="1200" dirty="0" smtClean="0"/>
            <a:t> </a:t>
          </a:r>
          <a:endParaRPr lang="de-AT" sz="1600" kern="1200" dirty="0"/>
        </a:p>
      </dsp:txBody>
      <dsp:txXfrm>
        <a:off x="7613667" y="3361754"/>
        <a:ext cx="1008326" cy="912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2A2440-DE8F-4078-8C19-918CF3C4867D}" type="datetimeFigureOut">
              <a:rPr lang="de-AT"/>
              <a:pPr>
                <a:defRPr/>
              </a:pPr>
              <a:t>08.10.2013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9ECFA9-B7FB-4FF8-AA77-0504E554DDC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4204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99332B-00E8-41CE-822A-F318EE1E73A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6435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3E2E94-E84F-4AA2-BC06-98AE5673FA8D}" type="slidenum">
              <a:rPr lang="de-AT" altLang="de-DE" smtClean="0"/>
              <a:pPr eaLnBrk="1" hangingPunct="1"/>
              <a:t>1</a:t>
            </a:fld>
            <a:endParaRPr lang="de-AT" altLang="de-DE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2C2B3E-4706-484D-8644-D4DA47D60D0A}" type="slidenum">
              <a:rPr lang="de-AT" altLang="de-DE" smtClean="0"/>
              <a:pPr eaLnBrk="1" hangingPunct="1"/>
              <a:t>3</a:t>
            </a:fld>
            <a:endParaRPr lang="de-AT" altLang="de-DE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D27051-AC43-4E59-9524-E79A145DC6D3}" type="slidenum">
              <a:rPr lang="de-AT" altLang="de-DE" smtClean="0"/>
              <a:pPr eaLnBrk="1" hangingPunct="1"/>
              <a:t>5</a:t>
            </a:fld>
            <a:endParaRPr lang="de-AT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/>
          </a:p>
        </p:txBody>
      </p:sp>
      <p:sp>
        <p:nvSpPr>
          <p:cNvPr id="143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AEBCB3-D485-4427-9F4A-3A340C3A242F}" type="slidenum">
              <a:rPr lang="de-AT" altLang="de-DE" smtClean="0"/>
              <a:pPr eaLnBrk="1" hangingPunct="1"/>
              <a:t>7</a:t>
            </a:fld>
            <a:endParaRPr lang="de-AT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313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026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196975"/>
            <a:ext cx="2071687" cy="49291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288" y="1196975"/>
            <a:ext cx="6067425" cy="49291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250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484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351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76475"/>
            <a:ext cx="4038600" cy="3849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76475"/>
            <a:ext cx="4038600" cy="3849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071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489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295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47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46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885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htl-klu.at/Welcome2002.html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_logo320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450"/>
            <a:ext cx="21272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gray">
          <a:xfrm>
            <a:off x="250825" y="765175"/>
            <a:ext cx="8686800" cy="90488"/>
          </a:xfrm>
          <a:prstGeom prst="rect">
            <a:avLst/>
          </a:prstGeom>
          <a:gradFill rotWithShape="1">
            <a:gsLst>
              <a:gs pos="0">
                <a:srgbClr val="FFCCCC"/>
              </a:gs>
              <a:gs pos="100000">
                <a:srgbClr val="990000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de-DE" altLang="de-DE" sz="2400" smtClean="0">
              <a:latin typeface="Tahoma" pitchFamily="34" charset="0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203575" y="188913"/>
            <a:ext cx="5832475" cy="5762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/>
          <a:p>
            <a:pPr>
              <a:defRPr/>
            </a:pPr>
            <a:r>
              <a:rPr lang="de-DE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Department </a:t>
            </a:r>
            <a:r>
              <a:rPr lang="de-DE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of</a:t>
            </a:r>
            <a:r>
              <a:rPr lang="de-DE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ELECTRICAL ENGINEERING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5">
            <a:lum bright="92000" contras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170"/>
          <a:stretch>
            <a:fillRect/>
          </a:stretch>
        </p:blipFill>
        <p:spPr bwMode="auto">
          <a:xfrm>
            <a:off x="468313" y="1628775"/>
            <a:ext cx="8281987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 Box 7"/>
          <p:cNvSpPr txBox="1">
            <a:spLocks noChangeArrowheads="1"/>
          </p:cNvSpPr>
          <p:nvPr userDrawn="1"/>
        </p:nvSpPr>
        <p:spPr bwMode="auto">
          <a:xfrm>
            <a:off x="250825" y="6424613"/>
            <a:ext cx="1584325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76D2B3C6-5345-469E-8DDD-961C208547A7}" type="slidenum">
              <a:rPr lang="de-DE" sz="1000" b="1" smtClean="0">
                <a:latin typeface="Century Gothic" pitchFamily="34" charset="0"/>
              </a:rPr>
              <a:pPr eaLnBrk="1" hangingPunct="1">
                <a:spcBef>
                  <a:spcPct val="50000"/>
                </a:spcBef>
                <a:defRPr/>
              </a:pPr>
              <a:t>‹Nr.›</a:t>
            </a:fld>
            <a:endParaRPr lang="de-DE" sz="1000" b="1" smtClean="0">
              <a:latin typeface="Century Gothic" pitchFamily="34" charset="0"/>
            </a:endParaRPr>
          </a:p>
        </p:txBody>
      </p:sp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19697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Titelmasterformat durch Klicken bearbeiten</a:t>
            </a:r>
          </a:p>
        </p:txBody>
      </p:sp>
      <p:sp>
        <p:nvSpPr>
          <p:cNvPr id="103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76475"/>
            <a:ext cx="8229600" cy="384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smtClean="0"/>
              <a:t>Textmasterformate durch Klicken bearbeiten</a:t>
            </a:r>
          </a:p>
          <a:p>
            <a:pPr lvl="1"/>
            <a:r>
              <a:rPr lang="de-AT" altLang="de-DE" smtClean="0"/>
              <a:t>Zweite Ebene</a:t>
            </a:r>
          </a:p>
          <a:p>
            <a:pPr lvl="2"/>
            <a:r>
              <a:rPr lang="de-AT" altLang="de-DE" smtClean="0"/>
              <a:t>Dritte Ebene</a:t>
            </a:r>
          </a:p>
          <a:p>
            <a:pPr lvl="3"/>
            <a:r>
              <a:rPr lang="de-AT" altLang="de-DE" smtClean="0"/>
              <a:t>Vierte Ebene</a:t>
            </a:r>
          </a:p>
          <a:p>
            <a:pPr lvl="4"/>
            <a:r>
              <a:rPr lang="de-AT" alt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3568" y="1340768"/>
            <a:ext cx="7776864" cy="30243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de-AT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THESIS</a:t>
            </a:r>
          </a:p>
          <a:p>
            <a:pPr algn="ctr">
              <a:defRPr/>
            </a:pPr>
            <a:endParaRPr lang="de-AT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algn="ctr">
              <a:defRPr/>
            </a:pPr>
            <a:r>
              <a:rPr lang="de-AT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Implementation </a:t>
            </a:r>
            <a:r>
              <a:rPr lang="de-AT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and</a:t>
            </a:r>
            <a:r>
              <a:rPr lang="de-AT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Design </a:t>
            </a:r>
            <a:r>
              <a:rPr lang="de-AT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of</a:t>
            </a:r>
            <a:r>
              <a:rPr lang="de-AT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a </a:t>
            </a:r>
            <a:r>
              <a:rPr lang="de-AT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Magnetic</a:t>
            </a:r>
            <a:r>
              <a:rPr lang="de-AT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</a:t>
            </a:r>
            <a:r>
              <a:rPr lang="de-AT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Application</a:t>
            </a:r>
            <a:r>
              <a:rPr lang="de-AT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 Demonstrator</a:t>
            </a:r>
            <a:endParaRPr lang="de-AT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4803775" y="4887913"/>
            <a:ext cx="32972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4000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592090" y="4861506"/>
            <a:ext cx="396044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spcAft>
                <a:spcPts val="600"/>
              </a:spcAft>
            </a:pPr>
            <a:r>
              <a:rPr lang="de-AT" altLang="de-DE" sz="2400" b="1" dirty="0" err="1">
                <a:solidFill>
                  <a:schemeClr val="tx2"/>
                </a:solidFill>
                <a:latin typeface="Century Gothic" pitchFamily="34" charset="0"/>
              </a:rPr>
              <a:t>from</a:t>
            </a:r>
            <a:r>
              <a:rPr lang="de-AT" altLang="de-DE" sz="2400" b="1" dirty="0">
                <a:solidFill>
                  <a:schemeClr val="tx2"/>
                </a:solidFill>
                <a:latin typeface="Century Gothic" pitchFamily="34" charset="0"/>
              </a:rPr>
              <a:t> Julia </a:t>
            </a:r>
            <a:r>
              <a:rPr lang="de-AT" altLang="de-DE" sz="2400" b="1" dirty="0" err="1" smtClean="0">
                <a:solidFill>
                  <a:schemeClr val="tx2"/>
                </a:solidFill>
                <a:latin typeface="Century Gothic" pitchFamily="34" charset="0"/>
              </a:rPr>
              <a:t>Kabalar</a:t>
            </a:r>
            <a:r>
              <a:rPr lang="de-AT" altLang="de-DE" sz="2400" b="1" dirty="0">
                <a:solidFill>
                  <a:schemeClr val="tx2"/>
                </a:solidFill>
                <a:latin typeface="Century Gothic" pitchFamily="34" charset="0"/>
              </a:rPr>
              <a:t> </a:t>
            </a:r>
            <a:endParaRPr lang="de-AT" altLang="de-DE" sz="2400" b="1" dirty="0" smtClean="0">
              <a:solidFill>
                <a:schemeClr val="tx2"/>
              </a:solidFill>
              <a:latin typeface="Century Gothic" pitchFamily="34" charset="0"/>
            </a:endParaRPr>
          </a:p>
          <a:p>
            <a:pPr algn="ctr" eaLnBrk="1" hangingPunct="1">
              <a:spcBef>
                <a:spcPts val="1200"/>
              </a:spcBef>
              <a:spcAft>
                <a:spcPts val="600"/>
              </a:spcAft>
            </a:pPr>
            <a:r>
              <a:rPr lang="de-AT" altLang="de-DE" sz="2400" b="1" dirty="0" smtClean="0">
                <a:solidFill>
                  <a:schemeClr val="tx2"/>
                </a:solidFill>
                <a:latin typeface="Century Gothic" pitchFamily="34" charset="0"/>
              </a:rPr>
              <a:t>&amp; Thomas </a:t>
            </a:r>
            <a:r>
              <a:rPr lang="de-AT" altLang="de-DE" sz="2400" b="1" dirty="0" err="1">
                <a:solidFill>
                  <a:schemeClr val="tx2"/>
                </a:solidFill>
                <a:latin typeface="Century Gothic" pitchFamily="34" charset="0"/>
              </a:rPr>
              <a:t>Wurzer</a:t>
            </a:r>
            <a:endParaRPr lang="de-AT" altLang="de-DE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z="40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+mn-ea"/>
                <a:cs typeface="+mn-cs"/>
              </a:rPr>
              <a:t>CONTENT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849688"/>
          </a:xfrm>
        </p:spPr>
        <p:txBody>
          <a:bodyPr/>
          <a:lstStyle/>
          <a:p>
            <a:pPr eaLnBrk="1" hangingPunct="1"/>
            <a:r>
              <a:rPr lang="de-AT" altLang="de-DE" sz="2800" dirty="0" smtClean="0"/>
              <a:t>THESIS TEAM</a:t>
            </a:r>
          </a:p>
          <a:p>
            <a:pPr eaLnBrk="1" hangingPunct="1"/>
            <a:endParaRPr lang="de-AT" altLang="de-DE" sz="1400" dirty="0" smtClean="0"/>
          </a:p>
          <a:p>
            <a:pPr eaLnBrk="1" hangingPunct="1"/>
            <a:r>
              <a:rPr lang="de-AT" altLang="de-DE" sz="2800" dirty="0" smtClean="0"/>
              <a:t>PROJECT ADVISER &amp; INVOLVED COMPANIES</a:t>
            </a:r>
          </a:p>
          <a:p>
            <a:pPr eaLnBrk="1" hangingPunct="1"/>
            <a:endParaRPr lang="de-AT" altLang="de-DE" sz="1400" dirty="0" smtClean="0"/>
          </a:p>
          <a:p>
            <a:pPr eaLnBrk="1" hangingPunct="1"/>
            <a:r>
              <a:rPr lang="de-AT" altLang="de-DE" sz="2800" dirty="0" smtClean="0"/>
              <a:t>SYSTEM STRUCTURE</a:t>
            </a:r>
          </a:p>
          <a:p>
            <a:pPr eaLnBrk="1" hangingPunct="1"/>
            <a:endParaRPr lang="de-AT" altLang="de-DE" sz="1400" dirty="0"/>
          </a:p>
          <a:p>
            <a:pPr eaLnBrk="1" hangingPunct="1"/>
            <a:r>
              <a:rPr lang="de-AT" altLang="de-DE" sz="2800" dirty="0"/>
              <a:t>ORGANISATION STRUCTURE</a:t>
            </a:r>
          </a:p>
          <a:p>
            <a:pPr marL="0" indent="0" eaLnBrk="1" hangingPunct="1">
              <a:buNone/>
            </a:pPr>
            <a:endParaRPr lang="de-AT" altLang="de-DE" sz="1400" dirty="0" smtClean="0"/>
          </a:p>
          <a:p>
            <a:pPr eaLnBrk="1" hangingPunct="1"/>
            <a:r>
              <a:rPr lang="de-AT" altLang="de-DE" sz="2800" dirty="0" smtClean="0"/>
              <a:t>COST CALCULATION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+mn-ea"/>
                <a:cs typeface="+mn-cs"/>
              </a:rPr>
              <a:t>THESIS </a:t>
            </a:r>
            <a:r>
              <a:rPr lang="de-DE" sz="4000" b="1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+mn-ea"/>
                <a:cs typeface="+mn-cs"/>
              </a:rPr>
              <a:t>- </a:t>
            </a:r>
            <a:r>
              <a:rPr lang="de-DE" sz="40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+mn-ea"/>
                <a:cs typeface="+mn-cs"/>
              </a:rPr>
              <a:t>TEAM</a:t>
            </a:r>
            <a:endParaRPr lang="de-DE" sz="4000" b="1" kern="12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45125"/>
            <a:ext cx="9144000" cy="89693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de-DE" altLang="de-DE" sz="2800" smtClean="0"/>
              <a:t>Julia Kabalar		Thomas Wurzer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r="10314"/>
          <a:stretch/>
        </p:blipFill>
        <p:spPr>
          <a:xfrm>
            <a:off x="1475656" y="2420863"/>
            <a:ext cx="2184213" cy="30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Grafik 3"/>
          <p:cNvPicPr preferRelativeResize="0">
            <a:picLocks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6403" r="7620"/>
          <a:stretch/>
        </p:blipFill>
        <p:spPr>
          <a:xfrm>
            <a:off x="5362826" y="2420863"/>
            <a:ext cx="2185200" cy="30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0" y="1125538"/>
            <a:ext cx="9144000" cy="790575"/>
          </a:xfrm>
        </p:spPr>
        <p:txBody>
          <a:bodyPr/>
          <a:lstStyle/>
          <a:p>
            <a:pPr eaLnBrk="1" hangingPunct="1">
              <a:defRPr/>
            </a:pPr>
            <a:r>
              <a:rPr lang="de-AT" sz="40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  <a:ea typeface="+mn-ea"/>
                <a:cs typeface="+mn-cs"/>
              </a:rPr>
              <a:t>PROJECT ADVISER &amp; INVOLVED COMPANIES</a:t>
            </a:r>
            <a:endParaRPr lang="de-AT" sz="4000" b="1" kern="12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8775" y="2130425"/>
            <a:ext cx="8229600" cy="4100513"/>
          </a:xfrm>
        </p:spPr>
        <p:txBody>
          <a:bodyPr/>
          <a:lstStyle/>
          <a:p>
            <a:pPr>
              <a:defRPr/>
            </a:pPr>
            <a:endParaRPr lang="de-AT" sz="1200" dirty="0" smtClean="0"/>
          </a:p>
          <a:p>
            <a:pPr>
              <a:defRPr/>
            </a:pPr>
            <a:r>
              <a:rPr lang="de-AT" sz="2400" dirty="0" smtClean="0"/>
              <a:t>Dr. Fritz </a:t>
            </a:r>
            <a:r>
              <a:rPr lang="de-AT" sz="2400" dirty="0" err="1" smtClean="0"/>
              <a:t>Rasbornig</a:t>
            </a:r>
            <a:r>
              <a:rPr lang="de-AT" sz="2400" dirty="0" smtClean="0"/>
              <a:t> – </a:t>
            </a:r>
            <a:r>
              <a:rPr lang="de-AT" sz="2400" dirty="0" err="1" smtClean="0"/>
              <a:t>project</a:t>
            </a:r>
            <a:r>
              <a:rPr lang="de-AT" sz="2400" dirty="0" smtClean="0"/>
              <a:t> </a:t>
            </a:r>
            <a:r>
              <a:rPr lang="de-AT" sz="2400" dirty="0" err="1" smtClean="0"/>
              <a:t>supervisor</a:t>
            </a:r>
            <a:endParaRPr lang="de-AT" sz="2400" dirty="0" smtClean="0"/>
          </a:p>
          <a:p>
            <a:pPr marL="0" indent="0">
              <a:buFontTx/>
              <a:buNone/>
              <a:defRPr/>
            </a:pPr>
            <a:r>
              <a:rPr lang="de-AT" sz="2400" dirty="0"/>
              <a:t> </a:t>
            </a:r>
            <a:r>
              <a:rPr lang="de-AT" sz="2400" dirty="0" smtClean="0"/>
              <a:t>   Infineon Technologies Austria AG</a:t>
            </a:r>
          </a:p>
          <a:p>
            <a:pPr marL="0" indent="0">
              <a:buFontTx/>
              <a:buNone/>
              <a:defRPr/>
            </a:pPr>
            <a:endParaRPr lang="de-AT" sz="2400" dirty="0" smtClean="0"/>
          </a:p>
          <a:p>
            <a:pPr>
              <a:defRPr/>
            </a:pPr>
            <a:r>
              <a:rPr lang="de-AT" sz="2400" dirty="0" smtClean="0"/>
              <a:t>Dr. Michael </a:t>
            </a:r>
            <a:r>
              <a:rPr lang="de-AT" sz="2400" dirty="0" err="1" smtClean="0"/>
              <a:t>Seger</a:t>
            </a:r>
            <a:r>
              <a:rPr lang="de-AT" sz="2400" dirty="0" smtClean="0"/>
              <a:t> </a:t>
            </a:r>
            <a:r>
              <a:rPr lang="de-AT" sz="2400" dirty="0"/>
              <a:t>– </a:t>
            </a:r>
            <a:r>
              <a:rPr lang="de-AT" sz="2400" dirty="0" err="1" smtClean="0"/>
              <a:t>leading</a:t>
            </a:r>
            <a:r>
              <a:rPr lang="de-AT" sz="2400" dirty="0" smtClean="0"/>
              <a:t> </a:t>
            </a:r>
            <a:r>
              <a:rPr lang="de-AT" sz="2400" dirty="0" err="1" smtClean="0"/>
              <a:t>engineer</a:t>
            </a:r>
            <a:endParaRPr lang="de-AT" sz="2400" dirty="0" smtClean="0"/>
          </a:p>
          <a:p>
            <a:pPr marL="0" indent="0">
              <a:buFontTx/>
              <a:buNone/>
              <a:defRPr/>
            </a:pPr>
            <a:r>
              <a:rPr lang="de-AT" sz="2400" dirty="0" smtClean="0"/>
              <a:t>    </a:t>
            </a:r>
            <a:r>
              <a:rPr lang="de-AT" sz="2400" dirty="0" err="1" smtClean="0"/>
              <a:t>Carinthian</a:t>
            </a:r>
            <a:r>
              <a:rPr lang="de-AT" sz="2400" dirty="0" smtClean="0"/>
              <a:t> Tech Research AG</a:t>
            </a:r>
          </a:p>
          <a:p>
            <a:pPr marL="0" indent="0">
              <a:buFontTx/>
              <a:buNone/>
              <a:defRPr/>
            </a:pPr>
            <a:endParaRPr lang="de-AT" sz="2400" dirty="0" smtClean="0"/>
          </a:p>
          <a:p>
            <a:pPr>
              <a:defRPr/>
            </a:pPr>
            <a:r>
              <a:rPr lang="de-AT" sz="2400" dirty="0" err="1" smtClean="0"/>
              <a:t>OStR</a:t>
            </a:r>
            <a:r>
              <a:rPr lang="de-AT" sz="2400" dirty="0" smtClean="0"/>
              <a:t>. Prof. Dipl.-Ing. Karl Lechner</a:t>
            </a:r>
          </a:p>
          <a:p>
            <a:pPr marL="0" indent="0">
              <a:buFontTx/>
              <a:buNone/>
              <a:defRPr/>
            </a:pPr>
            <a:r>
              <a:rPr lang="de-AT" sz="2400" dirty="0" smtClean="0"/>
              <a:t>    HTL </a:t>
            </a:r>
            <a:r>
              <a:rPr lang="de-AT" sz="2400" dirty="0" err="1" smtClean="0"/>
              <a:t>Mössingerstraße</a:t>
            </a:r>
            <a:endParaRPr lang="de-AT" sz="2400" dirty="0" smtClean="0"/>
          </a:p>
          <a:p>
            <a:pPr marL="0" indent="0">
              <a:buFontTx/>
              <a:buNone/>
              <a:defRPr/>
            </a:pP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013" y="2349500"/>
            <a:ext cx="196056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229225"/>
            <a:ext cx="309562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C:\Users\Thomas\Desktop\CTR_Logo_02-300x15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608388"/>
            <a:ext cx="2211388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9600" cy="792162"/>
          </a:xfrm>
        </p:spPr>
        <p:txBody>
          <a:bodyPr/>
          <a:lstStyle/>
          <a:p>
            <a:r>
              <a:rPr lang="de-AT" altLang="de-DE" sz="4000" b="1" dirty="0" smtClean="0">
                <a:solidFill>
                  <a:srgbClr val="002060"/>
                </a:solidFill>
                <a:latin typeface="Century Gothic" pitchFamily="34" charset="0"/>
              </a:rPr>
              <a:t>SYSTEM STRUCTURE</a:t>
            </a: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509088693"/>
              </p:ext>
            </p:extLst>
          </p:nvPr>
        </p:nvGraphicFramePr>
        <p:xfrm>
          <a:off x="-30155" y="1844824"/>
          <a:ext cx="9144000" cy="45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395288" y="981075"/>
            <a:ext cx="8229600" cy="792163"/>
          </a:xfrm>
        </p:spPr>
        <p:txBody>
          <a:bodyPr/>
          <a:lstStyle/>
          <a:p>
            <a:r>
              <a:rPr lang="de-AT" altLang="de-DE" sz="3200" b="1" dirty="0" smtClean="0">
                <a:solidFill>
                  <a:srgbClr val="002060"/>
                </a:solidFill>
                <a:latin typeface="Century Gothic" pitchFamily="34" charset="0"/>
              </a:rPr>
              <a:t>ORGANISATION</a:t>
            </a:r>
            <a:r>
              <a:rPr lang="de-AT" altLang="de-DE" sz="4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de-AT" altLang="de-DE" sz="3200" b="1" dirty="0" smtClean="0">
                <a:solidFill>
                  <a:srgbClr val="002060"/>
                </a:solidFill>
                <a:latin typeface="Century Gothic" pitchFamily="34" charset="0"/>
              </a:rPr>
              <a:t>STRUCTURE</a:t>
            </a:r>
            <a:endParaRPr lang="de-AT" altLang="de-DE" sz="4000" b="1" dirty="0" smtClean="0">
              <a:solidFill>
                <a:srgbClr val="002060"/>
              </a:solidFill>
              <a:latin typeface="Century Gothic" pitchFamily="34" charset="0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957443626"/>
              </p:ext>
            </p:extLst>
          </p:nvPr>
        </p:nvGraphicFramePr>
        <p:xfrm>
          <a:off x="-17417" y="1916832"/>
          <a:ext cx="9144000" cy="45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b="1" dirty="0" smtClean="0">
                <a:solidFill>
                  <a:srgbClr val="002060"/>
                </a:solidFill>
                <a:latin typeface="Century Gothic" pitchFamily="34" charset="0"/>
              </a:rPr>
              <a:t>COST CALCULATION</a:t>
            </a:r>
            <a:endParaRPr lang="de-AT" altLang="de-DE" dirty="0" smtClean="0">
              <a:solidFill>
                <a:srgbClr val="002060"/>
              </a:solidFill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751011"/>
              </p:ext>
            </p:extLst>
          </p:nvPr>
        </p:nvGraphicFramePr>
        <p:xfrm>
          <a:off x="2339975" y="1989138"/>
          <a:ext cx="4321175" cy="4176716"/>
        </p:xfrm>
        <a:graphic>
          <a:graphicData uri="http://schemas.openxmlformats.org/drawingml/2006/table">
            <a:tbl>
              <a:tblPr/>
              <a:tblGrid>
                <a:gridCol w="3074682"/>
                <a:gridCol w="1246493"/>
              </a:tblGrid>
              <a:tr h="638654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COST </a:t>
                      </a: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CALCULATION - </a:t>
                      </a:r>
                      <a:r>
                        <a:rPr lang="de-AT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material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display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700 </a:t>
                      </a:r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€  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stepper</a:t>
                      </a:r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motors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100 €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battery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150 €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stepper</a:t>
                      </a:r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motor</a:t>
                      </a:r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driver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µC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150 €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mechanical</a:t>
                      </a:r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de-AT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components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500 </a:t>
                      </a:r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1.650 €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10</a:t>
                      </a:r>
                      <a:r>
                        <a:rPr lang="de-A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</a:t>
                      </a:r>
                      <a:r>
                        <a:rPr lang="de-AT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reserves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165 €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118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material </a:t>
                      </a:r>
                      <a:r>
                        <a:rPr lang="de-AT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costs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7" marR="9527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1.815 €</a:t>
                      </a:r>
                    </a:p>
                  </a:txBody>
                  <a:tcPr marL="9527" marR="9527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altLang="de-DE" smtClean="0"/>
          </a:p>
        </p:txBody>
      </p:sp>
      <p:pic>
        <p:nvPicPr>
          <p:cNvPr id="26626" name="Picture 2" descr="http://izquotes.com/quotes-pictures/quote-quality-means-doing-it-right-when-no-one-is-looking-henry-ford-63857.jpg"/>
          <p:cNvPicPr>
            <a:picLocks noChangeAspect="1" noChangeArrowheads="1"/>
          </p:cNvPicPr>
          <p:nvPr/>
        </p:nvPicPr>
        <p:blipFill>
          <a:blip r:embed="rId2"/>
          <a:srcRect l="889" t="11340" r="3593" b="11171"/>
          <a:stretch>
            <a:fillRect/>
          </a:stretch>
        </p:blipFill>
        <p:spPr bwMode="auto">
          <a:xfrm>
            <a:off x="250825" y="1989138"/>
            <a:ext cx="8677275" cy="3311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25000">
        <p:push dir="u"/>
      </p:transition>
    </mc:Choice>
    <mc:Fallback xmlns="">
      <p:transition spd="slow" advClick="0" advTm="2500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enutzerdefiniertes Design">
  <a:themeElements>
    <a:clrScheme name="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41AC4E394243459B7D4226BFBD2208" ma:contentTypeVersion="0" ma:contentTypeDescription="Ein neues Dokument erstellen." ma:contentTypeScope="" ma:versionID="2bf1505ab73f495a5e67dd0463b23157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FEB123A-FC0C-432B-8D14-AE8914F6CCBD}">
  <ds:schemaRefs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3C6447-4087-4C49-98B8-9747427755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63290E-38F0-4A6C-9D8F-7AFE8349DD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Bildschirmpräsentation (4:3)</PresentationFormat>
  <Paragraphs>86</Paragraphs>
  <Slides>8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1_Benutzerdefiniertes Design</vt:lpstr>
      <vt:lpstr>PowerPoint-Präsentation</vt:lpstr>
      <vt:lpstr>CONTENT</vt:lpstr>
      <vt:lpstr>THESIS - TEAM</vt:lpstr>
      <vt:lpstr>PROJECT ADVISER &amp; INVOLVED COMPANIES</vt:lpstr>
      <vt:lpstr>SYSTEM STRUCTURE</vt:lpstr>
      <vt:lpstr>ORGANISATION STRUCTURE</vt:lpstr>
      <vt:lpstr>COST CALCULATION</vt:lpstr>
      <vt:lpstr>PowerPoint-Präsentation</vt:lpstr>
    </vt:vector>
  </TitlesOfParts>
  <Company>HTBL Mössingerstr. Klgft.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admins</dc:creator>
  <cp:lastModifiedBy>Thomas</cp:lastModifiedBy>
  <cp:revision>187</cp:revision>
  <dcterms:created xsi:type="dcterms:W3CDTF">2005-02-09T16:22:16Z</dcterms:created>
  <dcterms:modified xsi:type="dcterms:W3CDTF">2013-10-08T12:04:14Z</dcterms:modified>
</cp:coreProperties>
</file>