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9" r:id="rId6"/>
    <p:sldId id="292" r:id="rId7"/>
    <p:sldId id="282" r:id="rId8"/>
    <p:sldId id="283" r:id="rId9"/>
    <p:sldId id="284" r:id="rId10"/>
    <p:sldId id="279" r:id="rId11"/>
    <p:sldId id="281" r:id="rId12"/>
    <p:sldId id="290" r:id="rId13"/>
    <p:sldId id="285" r:id="rId14"/>
    <p:sldId id="286" r:id="rId15"/>
    <p:sldId id="289" r:id="rId16"/>
    <p:sldId id="287" r:id="rId17"/>
    <p:sldId id="291" r:id="rId18"/>
    <p:sldId id="280" r:id="rId19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2C84"/>
    <a:srgbClr val="CC0000"/>
    <a:srgbClr val="FF1D1D"/>
    <a:srgbClr val="A01308"/>
    <a:srgbClr val="4F4FC5"/>
    <a:srgbClr val="9999FF"/>
    <a:srgbClr val="6666FF"/>
    <a:srgbClr val="FF8A3B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esktop\Schule\HTL5\Diplomarbeit\Pr&#228;sentationen\Cost%20calc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esktop\Schule\HTL5\Diplomarbeit\Pr&#228;sentationen\Cost%20calcu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Cost calculation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Cost calculation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('cost calculation'!$B$12;'cost calculation'!$B$17)</c:f>
              <c:strCache>
                <c:ptCount val="2"/>
                <c:pt idx="0">
                  <c:v>total material costs</c:v>
                </c:pt>
                <c:pt idx="1">
                  <c:v>total personal costs</c:v>
                </c:pt>
              </c:strCache>
            </c:strRef>
          </c:cat>
          <c:val>
            <c:numRef>
              <c:f>('cost calculation'!$C$12;'cost calculation'!$C$17)</c:f>
              <c:numCache>
                <c:formatCode>#,##0\ [$€-408]</c:formatCode>
                <c:ptCount val="2"/>
                <c:pt idx="0">
                  <c:v>2200</c:v>
                </c:pt>
                <c:pt idx="1">
                  <c:v>13000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EB565-9498-4894-91BC-33E5AA27D4D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809986E-DF50-4D97-B514-BC12BAE17AAF}">
      <dgm:prSet phldrT="[Text]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dirty="0" smtClean="0"/>
            <a:t>1.</a:t>
          </a:r>
          <a:endParaRPr lang="de-AT" dirty="0"/>
        </a:p>
      </dgm:t>
    </dgm:pt>
    <dgm:pt modelId="{5B9D0E23-BFEB-408C-8C30-9242405FF42C}" type="parTrans" cxnId="{51C5FF84-3064-487F-AD46-40B9C813DAC3}">
      <dgm:prSet/>
      <dgm:spPr/>
      <dgm:t>
        <a:bodyPr/>
        <a:lstStyle/>
        <a:p>
          <a:endParaRPr lang="de-AT"/>
        </a:p>
      </dgm:t>
    </dgm:pt>
    <dgm:pt modelId="{07269185-70E8-470E-80FA-0B917442CF55}" type="sibTrans" cxnId="{51C5FF84-3064-487F-AD46-40B9C813DAC3}">
      <dgm:prSet/>
      <dgm:spPr/>
      <dgm:t>
        <a:bodyPr/>
        <a:lstStyle/>
        <a:p>
          <a:endParaRPr lang="de-AT"/>
        </a:p>
      </dgm:t>
    </dgm:pt>
    <dgm:pt modelId="{7832ED66-81F9-496D-BFFB-12B73AD0EB9F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dirty="0" smtClean="0"/>
            <a:t>Short </a:t>
          </a:r>
          <a:r>
            <a:rPr lang="de-AT" dirty="0" err="1" smtClean="0"/>
            <a:t>Overview</a:t>
          </a:r>
          <a:endParaRPr lang="de-AT" dirty="0"/>
        </a:p>
      </dgm:t>
    </dgm:pt>
    <dgm:pt modelId="{5A18A469-C101-4656-A8AD-B02CD39E0900}" type="parTrans" cxnId="{9CFC7344-D3C2-45D9-80E0-2CC3C3077F3B}">
      <dgm:prSet/>
      <dgm:spPr/>
      <dgm:t>
        <a:bodyPr/>
        <a:lstStyle/>
        <a:p>
          <a:endParaRPr lang="de-AT"/>
        </a:p>
      </dgm:t>
    </dgm:pt>
    <dgm:pt modelId="{2E731B35-C137-4719-B87A-0562DD8ECAA8}" type="sibTrans" cxnId="{9CFC7344-D3C2-45D9-80E0-2CC3C3077F3B}">
      <dgm:prSet/>
      <dgm:spPr/>
      <dgm:t>
        <a:bodyPr/>
        <a:lstStyle/>
        <a:p>
          <a:endParaRPr lang="de-AT"/>
        </a:p>
      </dgm:t>
    </dgm:pt>
    <dgm:pt modelId="{561C770E-CF6A-49C8-A9F4-376DE60A1F25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dirty="0" err="1" smtClean="0"/>
            <a:t>Boundaries</a:t>
          </a:r>
          <a:endParaRPr lang="de-AT" dirty="0"/>
        </a:p>
      </dgm:t>
    </dgm:pt>
    <dgm:pt modelId="{8F937901-0463-494F-933D-3E32434EB1BC}" type="parTrans" cxnId="{A67B7C31-AD3E-4450-8C1E-3A928264B2F0}">
      <dgm:prSet/>
      <dgm:spPr/>
      <dgm:t>
        <a:bodyPr/>
        <a:lstStyle/>
        <a:p>
          <a:endParaRPr lang="de-AT"/>
        </a:p>
      </dgm:t>
    </dgm:pt>
    <dgm:pt modelId="{D919D2F2-2514-464C-BC52-B6CB2AE0F5B2}" type="sibTrans" cxnId="{A67B7C31-AD3E-4450-8C1E-3A928264B2F0}">
      <dgm:prSet/>
      <dgm:spPr/>
      <dgm:t>
        <a:bodyPr/>
        <a:lstStyle/>
        <a:p>
          <a:endParaRPr lang="de-AT"/>
        </a:p>
      </dgm:t>
    </dgm:pt>
    <dgm:pt modelId="{A3A71511-DAF3-4F11-905F-4EEDD338439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AT" dirty="0" smtClean="0"/>
            <a:t>2.</a:t>
          </a:r>
          <a:endParaRPr lang="de-AT" dirty="0"/>
        </a:p>
      </dgm:t>
    </dgm:pt>
    <dgm:pt modelId="{8F82BFB4-79F5-4AA8-A592-31359E41C8E1}" type="parTrans" cxnId="{3D4F4777-AAC1-44C3-BDBE-60DC70F22A01}">
      <dgm:prSet/>
      <dgm:spPr/>
      <dgm:t>
        <a:bodyPr/>
        <a:lstStyle/>
        <a:p>
          <a:endParaRPr lang="de-AT"/>
        </a:p>
      </dgm:t>
    </dgm:pt>
    <dgm:pt modelId="{C5B340A5-D3DE-440C-9572-8946BF9B46D7}" type="sibTrans" cxnId="{3D4F4777-AAC1-44C3-BDBE-60DC70F22A01}">
      <dgm:prSet/>
      <dgm:spPr/>
      <dgm:t>
        <a:bodyPr/>
        <a:lstStyle/>
        <a:p>
          <a:endParaRPr lang="de-AT"/>
        </a:p>
      </dgm:t>
    </dgm:pt>
    <dgm:pt modelId="{CF8A805D-D38B-4767-9B03-DD326C7339FE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AT" dirty="0" err="1" smtClean="0"/>
            <a:t>Cost</a:t>
          </a:r>
          <a:r>
            <a:rPr lang="de-AT" dirty="0" smtClean="0"/>
            <a:t> </a:t>
          </a:r>
          <a:r>
            <a:rPr lang="de-AT" dirty="0" err="1" smtClean="0"/>
            <a:t>Calculation</a:t>
          </a:r>
          <a:endParaRPr lang="de-AT" dirty="0"/>
        </a:p>
      </dgm:t>
    </dgm:pt>
    <dgm:pt modelId="{C5147708-C13A-4D83-A81C-F2BC46591F2E}" type="parTrans" cxnId="{BF77C5CC-6686-4677-BF12-3586F9DB753F}">
      <dgm:prSet/>
      <dgm:spPr/>
      <dgm:t>
        <a:bodyPr/>
        <a:lstStyle/>
        <a:p>
          <a:endParaRPr lang="de-AT"/>
        </a:p>
      </dgm:t>
    </dgm:pt>
    <dgm:pt modelId="{8CDFF1CB-284C-4F61-8FB1-E7F6700666B3}" type="sibTrans" cxnId="{BF77C5CC-6686-4677-BF12-3586F9DB753F}">
      <dgm:prSet/>
      <dgm:spPr/>
      <dgm:t>
        <a:bodyPr/>
        <a:lstStyle/>
        <a:p>
          <a:endParaRPr lang="de-AT"/>
        </a:p>
      </dgm:t>
    </dgm:pt>
    <dgm:pt modelId="{20B319A6-9C18-4E3C-8A43-D5BA17472ACB}">
      <dgm:prSet phldrT="[Text]"/>
      <dgm:spPr>
        <a:solidFill>
          <a:srgbClr val="4F4FC5"/>
        </a:solidFill>
        <a:ln>
          <a:solidFill>
            <a:srgbClr val="4F4FC5"/>
          </a:solidFill>
        </a:ln>
      </dgm:spPr>
      <dgm:t>
        <a:bodyPr/>
        <a:lstStyle/>
        <a:p>
          <a:r>
            <a:rPr lang="de-AT" dirty="0" smtClean="0"/>
            <a:t>3.</a:t>
          </a:r>
          <a:endParaRPr lang="de-AT" dirty="0"/>
        </a:p>
      </dgm:t>
    </dgm:pt>
    <dgm:pt modelId="{5EE7552A-BCBB-4F54-B547-9FE8982DBB24}" type="parTrans" cxnId="{95F69554-E3F0-4DC9-9996-A1D60A536DAF}">
      <dgm:prSet/>
      <dgm:spPr/>
      <dgm:t>
        <a:bodyPr/>
        <a:lstStyle/>
        <a:p>
          <a:endParaRPr lang="de-AT"/>
        </a:p>
      </dgm:t>
    </dgm:pt>
    <dgm:pt modelId="{139A4BCC-4895-4A36-B541-AC2634124227}" type="sibTrans" cxnId="{95F69554-E3F0-4DC9-9996-A1D60A536DAF}">
      <dgm:prSet/>
      <dgm:spPr/>
      <dgm:t>
        <a:bodyPr/>
        <a:lstStyle/>
        <a:p>
          <a:endParaRPr lang="de-AT"/>
        </a:p>
      </dgm:t>
    </dgm:pt>
    <dgm:pt modelId="{E66E4DBD-7DFC-405E-90B8-2B11956691A4}">
      <dgm:prSet phldrT="[Text]"/>
      <dgm:spPr>
        <a:ln>
          <a:solidFill>
            <a:srgbClr val="4F4FC5"/>
          </a:solidFill>
        </a:ln>
      </dgm:spPr>
      <dgm:t>
        <a:bodyPr/>
        <a:lstStyle/>
        <a:p>
          <a:r>
            <a:rPr lang="de-AT" dirty="0" smtClean="0"/>
            <a:t>Software &amp; Interfaces</a:t>
          </a:r>
          <a:endParaRPr lang="de-AT" dirty="0"/>
        </a:p>
      </dgm:t>
    </dgm:pt>
    <dgm:pt modelId="{BF6108A1-B389-46E2-A987-11E3C4ADC25C}" type="parTrans" cxnId="{58C109A2-346E-4CEF-9715-6ACE900697D9}">
      <dgm:prSet/>
      <dgm:spPr/>
      <dgm:t>
        <a:bodyPr/>
        <a:lstStyle/>
        <a:p>
          <a:endParaRPr lang="de-AT"/>
        </a:p>
      </dgm:t>
    </dgm:pt>
    <dgm:pt modelId="{C899AE7B-4E69-48AA-981E-B7BA7C13838E}" type="sibTrans" cxnId="{58C109A2-346E-4CEF-9715-6ACE900697D9}">
      <dgm:prSet/>
      <dgm:spPr/>
      <dgm:t>
        <a:bodyPr/>
        <a:lstStyle/>
        <a:p>
          <a:endParaRPr lang="de-AT"/>
        </a:p>
      </dgm:t>
    </dgm:pt>
    <dgm:pt modelId="{26B9EDA5-B0F6-4FC6-A027-54305B4A923D}">
      <dgm:prSet phldrT="[Text]"/>
      <dgm:spPr>
        <a:ln>
          <a:solidFill>
            <a:srgbClr val="4F4FC5"/>
          </a:solidFill>
        </a:ln>
      </dgm:spPr>
      <dgm:t>
        <a:bodyPr/>
        <a:lstStyle/>
        <a:p>
          <a:r>
            <a:rPr lang="de-AT" dirty="0" smtClean="0"/>
            <a:t>Programming &amp; </a:t>
          </a:r>
          <a:r>
            <a:rPr lang="de-AT" dirty="0" err="1" smtClean="0"/>
            <a:t>Visualisation</a:t>
          </a:r>
          <a:endParaRPr lang="de-AT" dirty="0"/>
        </a:p>
      </dgm:t>
    </dgm:pt>
    <dgm:pt modelId="{C8A0351A-58D4-4ECB-B612-C3C5F293099A}" type="parTrans" cxnId="{A3C41F15-1268-49F0-9286-08B9568A18EC}">
      <dgm:prSet/>
      <dgm:spPr/>
    </dgm:pt>
    <dgm:pt modelId="{607A3CAE-8820-42FE-ADC1-236D5E258753}" type="sibTrans" cxnId="{A3C41F15-1268-49F0-9286-08B9568A18EC}">
      <dgm:prSet/>
      <dgm:spPr/>
    </dgm:pt>
    <dgm:pt modelId="{999DF337-F957-463F-A36A-50BE706C45E2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AT" dirty="0" err="1" smtClean="0"/>
            <a:t>Construction</a:t>
          </a:r>
          <a:endParaRPr lang="de-AT" dirty="0"/>
        </a:p>
      </dgm:t>
    </dgm:pt>
    <dgm:pt modelId="{C8CBDF0F-0712-4BEF-B0D9-514433993A55}" type="parTrans" cxnId="{F500DB6D-7ABD-42D6-8578-E11112894152}">
      <dgm:prSet/>
      <dgm:spPr/>
    </dgm:pt>
    <dgm:pt modelId="{A199A2B7-C082-406C-A090-5BB17D02AAB4}" type="sibTrans" cxnId="{F500DB6D-7ABD-42D6-8578-E11112894152}">
      <dgm:prSet/>
      <dgm:spPr/>
    </dgm:pt>
    <dgm:pt modelId="{3E461DED-5B77-4183-9772-EBF53AFEA142}" type="pres">
      <dgm:prSet presAssocID="{DAEEB565-9498-4894-91BC-33E5AA27D4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4355D96-759F-4D5F-AB28-DE9EAF61D4A4}" type="pres">
      <dgm:prSet presAssocID="{0809986E-DF50-4D97-B514-BC12BAE17AAF}" presName="composite" presStyleCnt="0"/>
      <dgm:spPr/>
    </dgm:pt>
    <dgm:pt modelId="{058BB0CB-8E5F-4F06-9D3E-822C7DE24D98}" type="pres">
      <dgm:prSet presAssocID="{0809986E-DF50-4D97-B514-BC12BAE17A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1322BDB-0174-40D2-BAFE-A4AAC7EB2E76}" type="pres">
      <dgm:prSet presAssocID="{0809986E-DF50-4D97-B514-BC12BAE17A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C61DA79-0911-42CF-A739-45666BCC2C00}" type="pres">
      <dgm:prSet presAssocID="{07269185-70E8-470E-80FA-0B917442CF55}" presName="sp" presStyleCnt="0"/>
      <dgm:spPr/>
    </dgm:pt>
    <dgm:pt modelId="{BA039B7C-0978-481C-8132-C268650F5F3A}" type="pres">
      <dgm:prSet presAssocID="{A3A71511-DAF3-4F11-905F-4EEDD338439C}" presName="composite" presStyleCnt="0"/>
      <dgm:spPr/>
    </dgm:pt>
    <dgm:pt modelId="{C035534B-F8AC-4D22-8C11-1FD534E7F882}" type="pres">
      <dgm:prSet presAssocID="{A3A71511-DAF3-4F11-905F-4EEDD33843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66AC4EE-D1A2-438D-9CF3-4C95819A5047}" type="pres">
      <dgm:prSet presAssocID="{A3A71511-DAF3-4F11-905F-4EEDD33843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DD9A01-2559-4746-9658-3262BB9DD379}" type="pres">
      <dgm:prSet presAssocID="{C5B340A5-D3DE-440C-9572-8946BF9B46D7}" presName="sp" presStyleCnt="0"/>
      <dgm:spPr/>
    </dgm:pt>
    <dgm:pt modelId="{F063BAE4-C7E4-4EF0-B660-6354E336A143}" type="pres">
      <dgm:prSet presAssocID="{20B319A6-9C18-4E3C-8A43-D5BA17472ACB}" presName="composite" presStyleCnt="0"/>
      <dgm:spPr/>
    </dgm:pt>
    <dgm:pt modelId="{65572FA3-3BCB-4EC6-A276-8DF0835C7BD2}" type="pres">
      <dgm:prSet presAssocID="{20B319A6-9C18-4E3C-8A43-D5BA17472AC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7C1849-7EA8-473A-B71F-58564E280BA3}" type="pres">
      <dgm:prSet presAssocID="{20B319A6-9C18-4E3C-8A43-D5BA17472AC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3EA41DCA-485E-4B36-9ACB-8EB2F4B018DD}" type="presOf" srcId="{7832ED66-81F9-496D-BFFB-12B73AD0EB9F}" destId="{51322BDB-0174-40D2-BAFE-A4AAC7EB2E76}" srcOrd="0" destOrd="0" presId="urn:microsoft.com/office/officeart/2005/8/layout/chevron2"/>
    <dgm:cxn modelId="{BF77C5CC-6686-4677-BF12-3586F9DB753F}" srcId="{A3A71511-DAF3-4F11-905F-4EEDD338439C}" destId="{CF8A805D-D38B-4767-9B03-DD326C7339FE}" srcOrd="0" destOrd="0" parTransId="{C5147708-C13A-4D83-A81C-F2BC46591F2E}" sibTransId="{8CDFF1CB-284C-4F61-8FB1-E7F6700666B3}"/>
    <dgm:cxn modelId="{95F69554-E3F0-4DC9-9996-A1D60A536DAF}" srcId="{DAEEB565-9498-4894-91BC-33E5AA27D4D7}" destId="{20B319A6-9C18-4E3C-8A43-D5BA17472ACB}" srcOrd="2" destOrd="0" parTransId="{5EE7552A-BCBB-4F54-B547-9FE8982DBB24}" sibTransId="{139A4BCC-4895-4A36-B541-AC2634124227}"/>
    <dgm:cxn modelId="{608C2FB6-3C67-4D11-996E-FDE90550D45F}" type="presOf" srcId="{CF8A805D-D38B-4767-9B03-DD326C7339FE}" destId="{866AC4EE-D1A2-438D-9CF3-4C95819A5047}" srcOrd="0" destOrd="0" presId="urn:microsoft.com/office/officeart/2005/8/layout/chevron2"/>
    <dgm:cxn modelId="{3D4F4777-AAC1-44C3-BDBE-60DC70F22A01}" srcId="{DAEEB565-9498-4894-91BC-33E5AA27D4D7}" destId="{A3A71511-DAF3-4F11-905F-4EEDD338439C}" srcOrd="1" destOrd="0" parTransId="{8F82BFB4-79F5-4AA8-A592-31359E41C8E1}" sibTransId="{C5B340A5-D3DE-440C-9572-8946BF9B46D7}"/>
    <dgm:cxn modelId="{51C5FF84-3064-487F-AD46-40B9C813DAC3}" srcId="{DAEEB565-9498-4894-91BC-33E5AA27D4D7}" destId="{0809986E-DF50-4D97-B514-BC12BAE17AAF}" srcOrd="0" destOrd="0" parTransId="{5B9D0E23-BFEB-408C-8C30-9242405FF42C}" sibTransId="{07269185-70E8-470E-80FA-0B917442CF55}"/>
    <dgm:cxn modelId="{78A1ADFD-181B-420B-833F-0C3C6DA3A4A5}" type="presOf" srcId="{561C770E-CF6A-49C8-A9F4-376DE60A1F25}" destId="{51322BDB-0174-40D2-BAFE-A4AAC7EB2E76}" srcOrd="0" destOrd="1" presId="urn:microsoft.com/office/officeart/2005/8/layout/chevron2"/>
    <dgm:cxn modelId="{7B68B967-302A-44A2-B93D-2F863F510BAC}" type="presOf" srcId="{A3A71511-DAF3-4F11-905F-4EEDD338439C}" destId="{C035534B-F8AC-4D22-8C11-1FD534E7F882}" srcOrd="0" destOrd="0" presId="urn:microsoft.com/office/officeart/2005/8/layout/chevron2"/>
    <dgm:cxn modelId="{ED8DCA29-3B6A-4054-BC94-762B8729CBAF}" type="presOf" srcId="{26B9EDA5-B0F6-4FC6-A027-54305B4A923D}" destId="{B17C1849-7EA8-473A-B71F-58564E280BA3}" srcOrd="0" destOrd="1" presId="urn:microsoft.com/office/officeart/2005/8/layout/chevron2"/>
    <dgm:cxn modelId="{9CFC7344-D3C2-45D9-80E0-2CC3C3077F3B}" srcId="{0809986E-DF50-4D97-B514-BC12BAE17AAF}" destId="{7832ED66-81F9-496D-BFFB-12B73AD0EB9F}" srcOrd="0" destOrd="0" parTransId="{5A18A469-C101-4656-A8AD-B02CD39E0900}" sibTransId="{2E731B35-C137-4719-B87A-0562DD8ECAA8}"/>
    <dgm:cxn modelId="{985A6812-AFAC-475F-B708-70872B907FBA}" type="presOf" srcId="{0809986E-DF50-4D97-B514-BC12BAE17AAF}" destId="{058BB0CB-8E5F-4F06-9D3E-822C7DE24D98}" srcOrd="0" destOrd="0" presId="urn:microsoft.com/office/officeart/2005/8/layout/chevron2"/>
    <dgm:cxn modelId="{3964BDFB-6BD1-477A-896E-3D9B29B8573E}" type="presOf" srcId="{999DF337-F957-463F-A36A-50BE706C45E2}" destId="{866AC4EE-D1A2-438D-9CF3-4C95819A5047}" srcOrd="0" destOrd="1" presId="urn:microsoft.com/office/officeart/2005/8/layout/chevron2"/>
    <dgm:cxn modelId="{F500DB6D-7ABD-42D6-8578-E11112894152}" srcId="{A3A71511-DAF3-4F11-905F-4EEDD338439C}" destId="{999DF337-F957-463F-A36A-50BE706C45E2}" srcOrd="1" destOrd="0" parTransId="{C8CBDF0F-0712-4BEF-B0D9-514433993A55}" sibTransId="{A199A2B7-C082-406C-A090-5BB17D02AAB4}"/>
    <dgm:cxn modelId="{B055F6AF-0324-48D3-833A-5903D8CA6EE5}" type="presOf" srcId="{20B319A6-9C18-4E3C-8A43-D5BA17472ACB}" destId="{65572FA3-3BCB-4EC6-A276-8DF0835C7BD2}" srcOrd="0" destOrd="0" presId="urn:microsoft.com/office/officeart/2005/8/layout/chevron2"/>
    <dgm:cxn modelId="{66336AAA-9D7C-467B-B6BB-D970E31E93B8}" type="presOf" srcId="{E66E4DBD-7DFC-405E-90B8-2B11956691A4}" destId="{B17C1849-7EA8-473A-B71F-58564E280BA3}" srcOrd="0" destOrd="0" presId="urn:microsoft.com/office/officeart/2005/8/layout/chevron2"/>
    <dgm:cxn modelId="{58C109A2-346E-4CEF-9715-6ACE900697D9}" srcId="{20B319A6-9C18-4E3C-8A43-D5BA17472ACB}" destId="{E66E4DBD-7DFC-405E-90B8-2B11956691A4}" srcOrd="0" destOrd="0" parTransId="{BF6108A1-B389-46E2-A987-11E3C4ADC25C}" sibTransId="{C899AE7B-4E69-48AA-981E-B7BA7C13838E}"/>
    <dgm:cxn modelId="{A67B7C31-AD3E-4450-8C1E-3A928264B2F0}" srcId="{0809986E-DF50-4D97-B514-BC12BAE17AAF}" destId="{561C770E-CF6A-49C8-A9F4-376DE60A1F25}" srcOrd="1" destOrd="0" parTransId="{8F937901-0463-494F-933D-3E32434EB1BC}" sibTransId="{D919D2F2-2514-464C-BC52-B6CB2AE0F5B2}"/>
    <dgm:cxn modelId="{A3C41F15-1268-49F0-9286-08B9568A18EC}" srcId="{20B319A6-9C18-4E3C-8A43-D5BA17472ACB}" destId="{26B9EDA5-B0F6-4FC6-A027-54305B4A923D}" srcOrd="1" destOrd="0" parTransId="{C8A0351A-58D4-4ECB-B612-C3C5F293099A}" sibTransId="{607A3CAE-8820-42FE-ADC1-236D5E258753}"/>
    <dgm:cxn modelId="{30260773-5E87-4E51-B52A-3043203A2A72}" type="presOf" srcId="{DAEEB565-9498-4894-91BC-33E5AA27D4D7}" destId="{3E461DED-5B77-4183-9772-EBF53AFEA142}" srcOrd="0" destOrd="0" presId="urn:microsoft.com/office/officeart/2005/8/layout/chevron2"/>
    <dgm:cxn modelId="{885639CC-51C5-4047-A7DA-BA8659D15E2A}" type="presParOf" srcId="{3E461DED-5B77-4183-9772-EBF53AFEA142}" destId="{84355D96-759F-4D5F-AB28-DE9EAF61D4A4}" srcOrd="0" destOrd="0" presId="urn:microsoft.com/office/officeart/2005/8/layout/chevron2"/>
    <dgm:cxn modelId="{09151D2C-3699-4782-9C68-9F73D033DB69}" type="presParOf" srcId="{84355D96-759F-4D5F-AB28-DE9EAF61D4A4}" destId="{058BB0CB-8E5F-4F06-9D3E-822C7DE24D98}" srcOrd="0" destOrd="0" presId="urn:microsoft.com/office/officeart/2005/8/layout/chevron2"/>
    <dgm:cxn modelId="{FD56D9BB-22F2-4287-8883-174E3CE0769F}" type="presParOf" srcId="{84355D96-759F-4D5F-AB28-DE9EAF61D4A4}" destId="{51322BDB-0174-40D2-BAFE-A4AAC7EB2E76}" srcOrd="1" destOrd="0" presId="urn:microsoft.com/office/officeart/2005/8/layout/chevron2"/>
    <dgm:cxn modelId="{24EE1C4C-7A23-4706-99EA-602209EFB9D8}" type="presParOf" srcId="{3E461DED-5B77-4183-9772-EBF53AFEA142}" destId="{3C61DA79-0911-42CF-A739-45666BCC2C00}" srcOrd="1" destOrd="0" presId="urn:microsoft.com/office/officeart/2005/8/layout/chevron2"/>
    <dgm:cxn modelId="{FD80422F-773A-49C7-9827-9A09E4D2747A}" type="presParOf" srcId="{3E461DED-5B77-4183-9772-EBF53AFEA142}" destId="{BA039B7C-0978-481C-8132-C268650F5F3A}" srcOrd="2" destOrd="0" presId="urn:microsoft.com/office/officeart/2005/8/layout/chevron2"/>
    <dgm:cxn modelId="{0828D3BD-79EE-4EEB-96DC-1DBACE9626D6}" type="presParOf" srcId="{BA039B7C-0978-481C-8132-C268650F5F3A}" destId="{C035534B-F8AC-4D22-8C11-1FD534E7F882}" srcOrd="0" destOrd="0" presId="urn:microsoft.com/office/officeart/2005/8/layout/chevron2"/>
    <dgm:cxn modelId="{B9F36509-2805-44FD-B17E-6B1C4CF4D559}" type="presParOf" srcId="{BA039B7C-0978-481C-8132-C268650F5F3A}" destId="{866AC4EE-D1A2-438D-9CF3-4C95819A5047}" srcOrd="1" destOrd="0" presId="urn:microsoft.com/office/officeart/2005/8/layout/chevron2"/>
    <dgm:cxn modelId="{D861F31F-4CFC-4C84-A1CC-3505815C40AE}" type="presParOf" srcId="{3E461DED-5B77-4183-9772-EBF53AFEA142}" destId="{37DD9A01-2559-4746-9658-3262BB9DD379}" srcOrd="3" destOrd="0" presId="urn:microsoft.com/office/officeart/2005/8/layout/chevron2"/>
    <dgm:cxn modelId="{6A1DECFE-0CBC-42C7-8EF8-ED374306AB0F}" type="presParOf" srcId="{3E461DED-5B77-4183-9772-EBF53AFEA142}" destId="{F063BAE4-C7E4-4EF0-B660-6354E336A143}" srcOrd="4" destOrd="0" presId="urn:microsoft.com/office/officeart/2005/8/layout/chevron2"/>
    <dgm:cxn modelId="{6935C2D9-F2B7-4C0C-A359-7C23B7AF02CB}" type="presParOf" srcId="{F063BAE4-C7E4-4EF0-B660-6354E336A143}" destId="{65572FA3-3BCB-4EC6-A276-8DF0835C7BD2}" srcOrd="0" destOrd="0" presId="urn:microsoft.com/office/officeart/2005/8/layout/chevron2"/>
    <dgm:cxn modelId="{BF28AADC-2EF3-489B-881B-E33A265863A6}" type="presParOf" srcId="{F063BAE4-C7E4-4EF0-B660-6354E336A143}" destId="{B17C1849-7EA8-473A-B71F-58564E280BA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6F4E5-836F-4903-8CDC-CCF33548896D}" type="doc">
      <dgm:prSet loTypeId="urn:microsoft.com/office/officeart/2005/8/layout/orgChart1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de-AT"/>
        </a:p>
      </dgm:t>
    </dgm:pt>
    <dgm:pt modelId="{476EA3A3-91D2-49C6-A204-8962A21B3CAB}">
      <dgm:prSet phldrT="[Text]" custT="1"/>
      <dgm:spPr>
        <a:solidFill>
          <a:srgbClr val="2C2C84"/>
        </a:solidFill>
      </dgm:spPr>
      <dgm:t>
        <a:bodyPr/>
        <a:lstStyle/>
        <a:p>
          <a:r>
            <a:rPr lang="de-AT" sz="1600" dirty="0"/>
            <a:t>Demonstrator</a:t>
          </a:r>
        </a:p>
      </dgm:t>
    </dgm:pt>
    <dgm:pt modelId="{62F425CC-189B-4148-8B1B-278445DDE744}" type="parTrans" cxnId="{8DCA6688-231A-4EB5-B65E-883D5BEC7AC2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E59E48FF-E8F0-4D9B-A8D3-E822EC982C18}" type="sibTrans" cxnId="{8DCA6688-231A-4EB5-B65E-883D5BEC7AC2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E7494386-4F4F-434F-A636-22241BB947C5}">
      <dgm:prSet phldrT="[Text]" custT="1"/>
      <dgm:spPr>
        <a:solidFill>
          <a:srgbClr val="2C2C84"/>
        </a:solidFill>
      </dgm:spPr>
      <dgm:t>
        <a:bodyPr/>
        <a:lstStyle/>
        <a:p>
          <a:r>
            <a:rPr lang="de-AT" sz="1600" dirty="0"/>
            <a:t>Targets</a:t>
          </a:r>
        </a:p>
      </dgm:t>
    </dgm:pt>
    <dgm:pt modelId="{746BFEC9-471A-4AA3-A16B-058DE031E503}" type="parTrans" cxnId="{7FE6F94A-04E4-48AC-9F99-D879CF00EF62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EEAFB7AD-CFC4-4444-B693-4ACC43F9C935}" type="sibTrans" cxnId="{7FE6F94A-04E4-48AC-9F99-D879CF00EF62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0DC35A99-07B3-46DF-8616-2DACF9B1606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AT" sz="1600" dirty="0"/>
            <a:t>Non-Targets</a:t>
          </a:r>
        </a:p>
      </dgm:t>
    </dgm:pt>
    <dgm:pt modelId="{7DE7DC45-E5DE-4C73-8C01-CF3554F82250}" type="parTrans" cxnId="{90D2B4C7-1452-4A1E-91D5-98E1FFDD57F9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9D486CD7-D07B-4542-9C41-CDAA4D52FCBA}" type="sibTrans" cxnId="{90D2B4C7-1452-4A1E-91D5-98E1FFDD57F9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D1EF68D3-3CE0-41A0-A5DD-C2DD11975EDC}">
      <dgm:prSet phldrT="[Text]" custT="1"/>
      <dgm:spPr>
        <a:solidFill>
          <a:srgbClr val="4F4FC5"/>
        </a:solidFill>
      </dgm:spPr>
      <dgm:t>
        <a:bodyPr/>
        <a:lstStyle/>
        <a:p>
          <a:r>
            <a:rPr lang="de-AT" sz="1600" dirty="0" smtClean="0"/>
            <a:t>Circuit </a:t>
          </a:r>
          <a:r>
            <a:rPr lang="de-AT" sz="1600" dirty="0" err="1"/>
            <a:t>board</a:t>
          </a:r>
          <a:r>
            <a:rPr lang="de-AT" sz="1600" dirty="0"/>
            <a:t> </a:t>
          </a:r>
          <a:r>
            <a:rPr lang="de-AT" sz="1600" dirty="0" err="1"/>
            <a:t>planning</a:t>
          </a:r>
          <a:r>
            <a:rPr lang="de-AT" sz="1600" dirty="0"/>
            <a:t> &amp; </a:t>
          </a:r>
          <a:r>
            <a:rPr lang="de-AT" sz="1600" dirty="0" err="1"/>
            <a:t>production</a:t>
          </a:r>
          <a:endParaRPr lang="de-AT" sz="1600" dirty="0"/>
        </a:p>
      </dgm:t>
    </dgm:pt>
    <dgm:pt modelId="{1C908B19-C7B5-4931-A3E7-33C706A7DA5D}" type="parTrans" cxnId="{C0DEB855-511F-4379-ACAB-687448666F97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8D48AF13-3CFC-498B-967C-4F307F6FE29E}" type="sibTrans" cxnId="{C0DEB855-511F-4379-ACAB-687448666F97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5A4E7713-FCBC-455F-AB2D-CAE25CB88EC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AT" sz="1600" dirty="0" err="1" smtClean="0"/>
            <a:t>Construction</a:t>
          </a:r>
          <a:r>
            <a:rPr lang="de-AT" sz="1600" dirty="0" smtClean="0"/>
            <a:t> </a:t>
          </a:r>
          <a:r>
            <a:rPr lang="de-AT" sz="1600" dirty="0" err="1"/>
            <a:t>of</a:t>
          </a:r>
          <a:r>
            <a:rPr lang="de-AT" sz="1600" dirty="0"/>
            <a:t> </a:t>
          </a:r>
          <a:r>
            <a:rPr lang="de-AT" sz="1600" dirty="0" err="1"/>
            <a:t>the</a:t>
          </a:r>
          <a:r>
            <a:rPr lang="de-AT" sz="1600" dirty="0"/>
            <a:t> </a:t>
          </a:r>
          <a:r>
            <a:rPr lang="de-AT" sz="1600" dirty="0" err="1"/>
            <a:t>demonstrator</a:t>
          </a:r>
          <a:endParaRPr lang="de-AT" sz="1600" dirty="0"/>
        </a:p>
      </dgm:t>
    </dgm:pt>
    <dgm:pt modelId="{97E5E4C3-F71D-4919-9B9E-97A61C0AF35D}" type="parTrans" cxnId="{5116B095-0D84-4614-A8E0-A7CCC6C4C03E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20D346BA-CB1F-4686-8F69-3AAABA23F166}" type="sibTrans" cxnId="{5116B095-0D84-4614-A8E0-A7CCC6C4C03E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D7410C51-CA99-4948-993E-AE13154ED580}">
      <dgm:prSet phldrT="[Text]" custT="1"/>
      <dgm:spPr>
        <a:solidFill>
          <a:srgbClr val="4F4FC5"/>
        </a:solidFill>
      </dgm:spPr>
      <dgm:t>
        <a:bodyPr/>
        <a:lstStyle/>
        <a:p>
          <a:r>
            <a:rPr lang="de-AT" sz="1600" dirty="0" err="1" smtClean="0"/>
            <a:t>Designing</a:t>
          </a:r>
          <a:r>
            <a:rPr lang="de-AT" sz="1600" dirty="0" smtClean="0"/>
            <a:t> </a:t>
          </a:r>
          <a:r>
            <a:rPr lang="de-AT" sz="1600" dirty="0"/>
            <a:t>a </a:t>
          </a:r>
          <a:r>
            <a:rPr lang="de-AT" sz="1600" dirty="0" err="1"/>
            <a:t>display</a:t>
          </a:r>
          <a:r>
            <a:rPr lang="de-AT" sz="1600" dirty="0"/>
            <a:t> </a:t>
          </a:r>
          <a:r>
            <a:rPr lang="de-AT" sz="1600" dirty="0" err="1"/>
            <a:t>user</a:t>
          </a:r>
          <a:r>
            <a:rPr lang="de-AT" sz="1600" dirty="0"/>
            <a:t> </a:t>
          </a:r>
          <a:r>
            <a:rPr lang="de-AT" sz="1600" dirty="0" err="1"/>
            <a:t>interface</a:t>
          </a:r>
          <a:endParaRPr lang="de-AT" sz="1600" dirty="0"/>
        </a:p>
      </dgm:t>
    </dgm:pt>
    <dgm:pt modelId="{7CE1FD60-19BB-4F48-8BDE-AE3573BA1F9D}" type="parTrans" cxnId="{14BA91D2-6F8A-4115-AB55-CFC9D64C5A07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75F74D74-F834-4B78-A8EA-247761457A55}" type="sibTrans" cxnId="{14BA91D2-6F8A-4115-AB55-CFC9D64C5A07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B7001DC8-C5BB-4177-B656-8FF4FF545142}">
      <dgm:prSet phldrT="[Text]" custT="1"/>
      <dgm:spPr>
        <a:solidFill>
          <a:srgbClr val="4F4FC5"/>
        </a:solidFill>
      </dgm:spPr>
      <dgm:t>
        <a:bodyPr/>
        <a:lstStyle/>
        <a:p>
          <a:r>
            <a:rPr lang="de-AT" sz="1600" dirty="0"/>
            <a:t>µC </a:t>
          </a:r>
          <a:r>
            <a:rPr lang="de-AT" sz="1600" dirty="0" err="1"/>
            <a:t>programming</a:t>
          </a:r>
          <a:r>
            <a:rPr lang="de-AT" sz="1600" dirty="0"/>
            <a:t>: </a:t>
          </a:r>
          <a:r>
            <a:rPr lang="de-AT" sz="1600" dirty="0" err="1"/>
            <a:t>interfaces</a:t>
          </a:r>
          <a:r>
            <a:rPr lang="de-AT" sz="1600" dirty="0"/>
            <a:t>, </a:t>
          </a:r>
          <a:r>
            <a:rPr lang="de-AT" sz="1600" dirty="0" err="1"/>
            <a:t>protocolls</a:t>
          </a:r>
          <a:endParaRPr lang="de-AT" sz="1600" dirty="0"/>
        </a:p>
      </dgm:t>
    </dgm:pt>
    <dgm:pt modelId="{114F5005-B746-41AD-865E-5C3AFFDC574F}" type="parTrans" cxnId="{32AFC717-C2C5-4E86-9377-F48E57CC37C4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838DB425-2423-4701-887C-092F2FD08105}" type="sibTrans" cxnId="{32AFC717-C2C5-4E86-9377-F48E57CC37C4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34855D58-5FDE-4778-AA9B-77A7EBC7E40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AT" sz="1600" dirty="0" err="1" smtClean="0"/>
            <a:t>Algorithm</a:t>
          </a:r>
          <a:r>
            <a:rPr lang="de-AT" sz="1600" dirty="0" smtClean="0"/>
            <a:t> </a:t>
          </a:r>
          <a:r>
            <a:rPr lang="de-AT" sz="1600" dirty="0" err="1"/>
            <a:t>development</a:t>
          </a:r>
          <a:r>
            <a:rPr lang="de-AT" sz="1600" dirty="0"/>
            <a:t> </a:t>
          </a:r>
          <a:r>
            <a:rPr lang="de-AT" sz="1600" dirty="0" err="1"/>
            <a:t>for</a:t>
          </a:r>
          <a:r>
            <a:rPr lang="de-AT" sz="1600" dirty="0"/>
            <a:t> </a:t>
          </a:r>
          <a:r>
            <a:rPr lang="de-AT" sz="1600" dirty="0" err="1"/>
            <a:t>imbedding</a:t>
          </a:r>
          <a:r>
            <a:rPr lang="de-AT" sz="1600" dirty="0"/>
            <a:t> </a:t>
          </a:r>
          <a:r>
            <a:rPr lang="de-AT" sz="1600" dirty="0" err="1"/>
            <a:t>sensor</a:t>
          </a:r>
          <a:endParaRPr lang="de-AT" sz="1600" dirty="0"/>
        </a:p>
      </dgm:t>
    </dgm:pt>
    <dgm:pt modelId="{00E7B2B2-6D62-44ED-8D2E-A24082DB25C7}" type="parTrans" cxnId="{C48ADD37-70D8-4607-9FCF-3B58B7D83147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CF1BBB91-720C-4A56-8D16-753F604264B0}" type="sibTrans" cxnId="{C48ADD37-70D8-4607-9FCF-3B58B7D83147}">
      <dgm:prSet/>
      <dgm:spPr/>
      <dgm:t>
        <a:bodyPr/>
        <a:lstStyle/>
        <a:p>
          <a:endParaRPr lang="de-AT" sz="1400">
            <a:latin typeface="Times New Roman" pitchFamily="18" charset="0"/>
            <a:cs typeface="Times New Roman" pitchFamily="18" charset="0"/>
          </a:endParaRPr>
        </a:p>
      </dgm:t>
    </dgm:pt>
    <dgm:pt modelId="{266E805B-4832-4D2F-9431-069F7CA67370}" type="pres">
      <dgm:prSet presAssocID="{96E6F4E5-836F-4903-8CDC-CCF3354889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895AB7B0-22A8-4529-AED8-18B6D8BA9B4C}" type="pres">
      <dgm:prSet presAssocID="{476EA3A3-91D2-49C6-A204-8962A21B3CAB}" presName="hierRoot1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01BFC4D4-C64F-4C25-9A71-21A16D0AE1D2}" type="pres">
      <dgm:prSet presAssocID="{476EA3A3-91D2-49C6-A204-8962A21B3CAB}" presName="rootComposite1" presStyleCnt="0"/>
      <dgm:spPr/>
      <dgm:t>
        <a:bodyPr/>
        <a:lstStyle/>
        <a:p>
          <a:endParaRPr lang="de-AT"/>
        </a:p>
      </dgm:t>
    </dgm:pt>
    <dgm:pt modelId="{2EA90E81-8640-4E6C-94EB-5C0206BCEDFE}" type="pres">
      <dgm:prSet presAssocID="{476EA3A3-91D2-49C6-A204-8962A21B3C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901646A4-4283-4215-8901-9752F42E33F4}" type="pres">
      <dgm:prSet presAssocID="{476EA3A3-91D2-49C6-A204-8962A21B3CAB}" presName="rootConnector1" presStyleLbl="node1" presStyleIdx="0" presStyleCnt="0"/>
      <dgm:spPr/>
      <dgm:t>
        <a:bodyPr/>
        <a:lstStyle/>
        <a:p>
          <a:endParaRPr lang="de-AT"/>
        </a:p>
      </dgm:t>
    </dgm:pt>
    <dgm:pt modelId="{6B32DB78-3E6D-4770-8112-2548580A8325}" type="pres">
      <dgm:prSet presAssocID="{476EA3A3-91D2-49C6-A204-8962A21B3CAB}" presName="hierChild2" presStyleCnt="0"/>
      <dgm:spPr/>
      <dgm:t>
        <a:bodyPr/>
        <a:lstStyle/>
        <a:p>
          <a:endParaRPr lang="de-AT"/>
        </a:p>
      </dgm:t>
    </dgm:pt>
    <dgm:pt modelId="{E4BCE856-12F5-4AC0-8933-E76EE1F5B06C}" type="pres">
      <dgm:prSet presAssocID="{746BFEC9-471A-4AA3-A16B-058DE031E503}" presName="Name37" presStyleLbl="parChTrans1D2" presStyleIdx="0" presStyleCnt="2"/>
      <dgm:spPr/>
      <dgm:t>
        <a:bodyPr/>
        <a:lstStyle/>
        <a:p>
          <a:endParaRPr lang="de-AT"/>
        </a:p>
      </dgm:t>
    </dgm:pt>
    <dgm:pt modelId="{E02DA1C1-33DB-4188-BA17-86AAB4E68922}" type="pres">
      <dgm:prSet presAssocID="{E7494386-4F4F-434F-A636-22241BB947C5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1BDEC1F8-1E84-4B86-BDA1-6BF80161C372}" type="pres">
      <dgm:prSet presAssocID="{E7494386-4F4F-434F-A636-22241BB947C5}" presName="rootComposite" presStyleCnt="0"/>
      <dgm:spPr/>
      <dgm:t>
        <a:bodyPr/>
        <a:lstStyle/>
        <a:p>
          <a:endParaRPr lang="de-AT"/>
        </a:p>
      </dgm:t>
    </dgm:pt>
    <dgm:pt modelId="{953BC48E-7870-44FD-9F1C-0ABD65559C1A}" type="pres">
      <dgm:prSet presAssocID="{E7494386-4F4F-434F-A636-22241BB947C5}" presName="rootText" presStyleLbl="node2" presStyleIdx="0" presStyleCnt="2" custLinFactNeighborX="-2237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812D486-54E6-409E-BAF5-D303124E5AD8}" type="pres">
      <dgm:prSet presAssocID="{E7494386-4F4F-434F-A636-22241BB947C5}" presName="rootConnector" presStyleLbl="node2" presStyleIdx="0" presStyleCnt="2"/>
      <dgm:spPr/>
      <dgm:t>
        <a:bodyPr/>
        <a:lstStyle/>
        <a:p>
          <a:endParaRPr lang="de-AT"/>
        </a:p>
      </dgm:t>
    </dgm:pt>
    <dgm:pt modelId="{F45E965A-D219-4DDA-8850-670FB7614370}" type="pres">
      <dgm:prSet presAssocID="{E7494386-4F4F-434F-A636-22241BB947C5}" presName="hierChild4" presStyleCnt="0"/>
      <dgm:spPr/>
      <dgm:t>
        <a:bodyPr/>
        <a:lstStyle/>
        <a:p>
          <a:endParaRPr lang="de-AT"/>
        </a:p>
      </dgm:t>
    </dgm:pt>
    <dgm:pt modelId="{3BA50863-9FB7-4AB1-8E2E-1D37F12D71E4}" type="pres">
      <dgm:prSet presAssocID="{1C908B19-C7B5-4931-A3E7-33C706A7DA5D}" presName="Name37" presStyleLbl="parChTrans1D3" presStyleIdx="0" presStyleCnt="5"/>
      <dgm:spPr/>
      <dgm:t>
        <a:bodyPr/>
        <a:lstStyle/>
        <a:p>
          <a:endParaRPr lang="de-AT"/>
        </a:p>
      </dgm:t>
    </dgm:pt>
    <dgm:pt modelId="{A7E8CDBC-CEDC-4F40-BFB3-29854725FD03}" type="pres">
      <dgm:prSet presAssocID="{D1EF68D3-3CE0-41A0-A5DD-C2DD11975EDC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01CE88BB-D1C5-45C3-806A-52234975F853}" type="pres">
      <dgm:prSet presAssocID="{D1EF68D3-3CE0-41A0-A5DD-C2DD11975EDC}" presName="rootComposite" presStyleCnt="0"/>
      <dgm:spPr/>
      <dgm:t>
        <a:bodyPr/>
        <a:lstStyle/>
        <a:p>
          <a:endParaRPr lang="de-AT"/>
        </a:p>
      </dgm:t>
    </dgm:pt>
    <dgm:pt modelId="{B19F70FE-438F-4343-AF3C-5A870DF7CD10}" type="pres">
      <dgm:prSet presAssocID="{D1EF68D3-3CE0-41A0-A5DD-C2DD11975EDC}" presName="rootText" presStyleLbl="node3" presStyleIdx="0" presStyleCnt="5" custScaleX="159835" custScaleY="108087" custLinFactNeighborX="-2237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5B0BA2AC-1A48-466F-A24A-5EA6B5DBCBF5}" type="pres">
      <dgm:prSet presAssocID="{D1EF68D3-3CE0-41A0-A5DD-C2DD11975EDC}" presName="rootConnector" presStyleLbl="node3" presStyleIdx="0" presStyleCnt="5"/>
      <dgm:spPr/>
      <dgm:t>
        <a:bodyPr/>
        <a:lstStyle/>
        <a:p>
          <a:endParaRPr lang="de-AT"/>
        </a:p>
      </dgm:t>
    </dgm:pt>
    <dgm:pt modelId="{402999DF-9465-413B-AC9E-8DD8C4BB8815}" type="pres">
      <dgm:prSet presAssocID="{D1EF68D3-3CE0-41A0-A5DD-C2DD11975EDC}" presName="hierChild4" presStyleCnt="0"/>
      <dgm:spPr/>
      <dgm:t>
        <a:bodyPr/>
        <a:lstStyle/>
        <a:p>
          <a:endParaRPr lang="de-AT"/>
        </a:p>
      </dgm:t>
    </dgm:pt>
    <dgm:pt modelId="{D1340CD9-E49B-4209-B8EC-CDE9B1C6F99F}" type="pres">
      <dgm:prSet presAssocID="{D1EF68D3-3CE0-41A0-A5DD-C2DD11975EDC}" presName="hierChild5" presStyleCnt="0"/>
      <dgm:spPr/>
      <dgm:t>
        <a:bodyPr/>
        <a:lstStyle/>
        <a:p>
          <a:endParaRPr lang="de-AT"/>
        </a:p>
      </dgm:t>
    </dgm:pt>
    <dgm:pt modelId="{343D7C79-20DF-4F3B-B6D8-90537E37D802}" type="pres">
      <dgm:prSet presAssocID="{7CE1FD60-19BB-4F48-8BDE-AE3573BA1F9D}" presName="Name37" presStyleLbl="parChTrans1D3" presStyleIdx="1" presStyleCnt="5"/>
      <dgm:spPr/>
      <dgm:t>
        <a:bodyPr/>
        <a:lstStyle/>
        <a:p>
          <a:endParaRPr lang="de-AT"/>
        </a:p>
      </dgm:t>
    </dgm:pt>
    <dgm:pt modelId="{31E2F011-F662-41F7-8C77-97742A43249F}" type="pres">
      <dgm:prSet presAssocID="{D7410C51-CA99-4948-993E-AE13154ED580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18CC2232-E3AB-4B75-9178-54D53F1780B2}" type="pres">
      <dgm:prSet presAssocID="{D7410C51-CA99-4948-993E-AE13154ED580}" presName="rootComposite" presStyleCnt="0"/>
      <dgm:spPr/>
      <dgm:t>
        <a:bodyPr/>
        <a:lstStyle/>
        <a:p>
          <a:endParaRPr lang="de-AT"/>
        </a:p>
      </dgm:t>
    </dgm:pt>
    <dgm:pt modelId="{39779833-56A7-42C5-B32C-332729414450}" type="pres">
      <dgm:prSet presAssocID="{D7410C51-CA99-4948-993E-AE13154ED580}" presName="rootText" presStyleLbl="node3" presStyleIdx="1" presStyleCnt="5" custScaleX="159835" custScaleY="106507" custLinFactNeighborX="-2237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1AFC56FB-E1C6-41F7-B74D-83A4A4F85752}" type="pres">
      <dgm:prSet presAssocID="{D7410C51-CA99-4948-993E-AE13154ED580}" presName="rootConnector" presStyleLbl="node3" presStyleIdx="1" presStyleCnt="5"/>
      <dgm:spPr/>
      <dgm:t>
        <a:bodyPr/>
        <a:lstStyle/>
        <a:p>
          <a:endParaRPr lang="de-AT"/>
        </a:p>
      </dgm:t>
    </dgm:pt>
    <dgm:pt modelId="{775DF32D-CE5C-4AAA-852D-9318DE99AF88}" type="pres">
      <dgm:prSet presAssocID="{D7410C51-CA99-4948-993E-AE13154ED580}" presName="hierChild4" presStyleCnt="0"/>
      <dgm:spPr/>
      <dgm:t>
        <a:bodyPr/>
        <a:lstStyle/>
        <a:p>
          <a:endParaRPr lang="de-AT"/>
        </a:p>
      </dgm:t>
    </dgm:pt>
    <dgm:pt modelId="{F11EF1BB-843F-41AC-A501-5116B939B2E0}" type="pres">
      <dgm:prSet presAssocID="{D7410C51-CA99-4948-993E-AE13154ED580}" presName="hierChild5" presStyleCnt="0"/>
      <dgm:spPr/>
      <dgm:t>
        <a:bodyPr/>
        <a:lstStyle/>
        <a:p>
          <a:endParaRPr lang="de-AT"/>
        </a:p>
      </dgm:t>
    </dgm:pt>
    <dgm:pt modelId="{1606F85A-1CA6-468F-88B2-1E2DEB6649F0}" type="pres">
      <dgm:prSet presAssocID="{114F5005-B746-41AD-865E-5C3AFFDC574F}" presName="Name37" presStyleLbl="parChTrans1D3" presStyleIdx="2" presStyleCnt="5"/>
      <dgm:spPr/>
      <dgm:t>
        <a:bodyPr/>
        <a:lstStyle/>
        <a:p>
          <a:endParaRPr lang="de-AT"/>
        </a:p>
      </dgm:t>
    </dgm:pt>
    <dgm:pt modelId="{95908854-9E83-4C36-8BD7-51E2D264099A}" type="pres">
      <dgm:prSet presAssocID="{B7001DC8-C5BB-4177-B656-8FF4FF545142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DCAA071F-1FD7-45F3-B12A-A6EAD52734C3}" type="pres">
      <dgm:prSet presAssocID="{B7001DC8-C5BB-4177-B656-8FF4FF545142}" presName="rootComposite" presStyleCnt="0"/>
      <dgm:spPr/>
      <dgm:t>
        <a:bodyPr/>
        <a:lstStyle/>
        <a:p>
          <a:endParaRPr lang="de-AT"/>
        </a:p>
      </dgm:t>
    </dgm:pt>
    <dgm:pt modelId="{9A704F93-E190-428C-B2ED-E2A18A2EC70A}" type="pres">
      <dgm:prSet presAssocID="{B7001DC8-C5BB-4177-B656-8FF4FF545142}" presName="rootText" presStyleLbl="node3" presStyleIdx="2" presStyleCnt="5" custScaleX="157784" custScaleY="89553" custLinFactNeighborX="-2237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5F32CB78-B98E-4310-BA43-F0FA2CA0086F}" type="pres">
      <dgm:prSet presAssocID="{B7001DC8-C5BB-4177-B656-8FF4FF545142}" presName="rootConnector" presStyleLbl="node3" presStyleIdx="2" presStyleCnt="5"/>
      <dgm:spPr/>
      <dgm:t>
        <a:bodyPr/>
        <a:lstStyle/>
        <a:p>
          <a:endParaRPr lang="de-AT"/>
        </a:p>
      </dgm:t>
    </dgm:pt>
    <dgm:pt modelId="{84622E75-A4CF-46BA-818E-0E8E8ACC44D0}" type="pres">
      <dgm:prSet presAssocID="{B7001DC8-C5BB-4177-B656-8FF4FF545142}" presName="hierChild4" presStyleCnt="0"/>
      <dgm:spPr/>
      <dgm:t>
        <a:bodyPr/>
        <a:lstStyle/>
        <a:p>
          <a:endParaRPr lang="de-AT"/>
        </a:p>
      </dgm:t>
    </dgm:pt>
    <dgm:pt modelId="{0A3B4486-71D9-41CC-A1F1-DFFD600C2F88}" type="pres">
      <dgm:prSet presAssocID="{B7001DC8-C5BB-4177-B656-8FF4FF545142}" presName="hierChild5" presStyleCnt="0"/>
      <dgm:spPr/>
      <dgm:t>
        <a:bodyPr/>
        <a:lstStyle/>
        <a:p>
          <a:endParaRPr lang="de-AT"/>
        </a:p>
      </dgm:t>
    </dgm:pt>
    <dgm:pt modelId="{1D207181-8EB3-44DC-9A64-6120849F3837}" type="pres">
      <dgm:prSet presAssocID="{E7494386-4F4F-434F-A636-22241BB947C5}" presName="hierChild5" presStyleCnt="0"/>
      <dgm:spPr/>
      <dgm:t>
        <a:bodyPr/>
        <a:lstStyle/>
        <a:p>
          <a:endParaRPr lang="de-AT"/>
        </a:p>
      </dgm:t>
    </dgm:pt>
    <dgm:pt modelId="{B0C96EE2-EE58-46BB-B6F6-B6E69A37F70C}" type="pres">
      <dgm:prSet presAssocID="{7DE7DC45-E5DE-4C73-8C01-CF3554F82250}" presName="Name37" presStyleLbl="parChTrans1D2" presStyleIdx="1" presStyleCnt="2"/>
      <dgm:spPr/>
      <dgm:t>
        <a:bodyPr/>
        <a:lstStyle/>
        <a:p>
          <a:endParaRPr lang="de-AT"/>
        </a:p>
      </dgm:t>
    </dgm:pt>
    <dgm:pt modelId="{0C77B54A-68B1-4A44-B52F-A352BD11E9DA}" type="pres">
      <dgm:prSet presAssocID="{0DC35A99-07B3-46DF-8616-2DACF9B1606E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2B4A7925-D665-41E5-9174-5D0D0F0FD519}" type="pres">
      <dgm:prSet presAssocID="{0DC35A99-07B3-46DF-8616-2DACF9B1606E}" presName="rootComposite" presStyleCnt="0"/>
      <dgm:spPr/>
      <dgm:t>
        <a:bodyPr/>
        <a:lstStyle/>
        <a:p>
          <a:endParaRPr lang="de-AT"/>
        </a:p>
      </dgm:t>
    </dgm:pt>
    <dgm:pt modelId="{A8FAC22E-2FC9-458B-9AA4-E4FA5EDD945A}" type="pres">
      <dgm:prSet presAssocID="{0DC35A99-07B3-46DF-8616-2DACF9B1606E}" presName="rootText" presStyleLbl="node2" presStyleIdx="1" presStyleCnt="2" custLinFactNeighborX="432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831EFA42-A022-4663-9E06-B7D1E1D37E92}" type="pres">
      <dgm:prSet presAssocID="{0DC35A99-07B3-46DF-8616-2DACF9B1606E}" presName="rootConnector" presStyleLbl="node2" presStyleIdx="1" presStyleCnt="2"/>
      <dgm:spPr/>
      <dgm:t>
        <a:bodyPr/>
        <a:lstStyle/>
        <a:p>
          <a:endParaRPr lang="de-AT"/>
        </a:p>
      </dgm:t>
    </dgm:pt>
    <dgm:pt modelId="{98ADF467-D8CA-43EA-82A9-69FCAFA5B013}" type="pres">
      <dgm:prSet presAssocID="{0DC35A99-07B3-46DF-8616-2DACF9B1606E}" presName="hierChild4" presStyleCnt="0"/>
      <dgm:spPr/>
      <dgm:t>
        <a:bodyPr/>
        <a:lstStyle/>
        <a:p>
          <a:endParaRPr lang="de-AT"/>
        </a:p>
      </dgm:t>
    </dgm:pt>
    <dgm:pt modelId="{B16B0131-230A-45C6-A616-4E56E522E4EA}" type="pres">
      <dgm:prSet presAssocID="{97E5E4C3-F71D-4919-9B9E-97A61C0AF35D}" presName="Name37" presStyleLbl="parChTrans1D3" presStyleIdx="3" presStyleCnt="5"/>
      <dgm:spPr/>
      <dgm:t>
        <a:bodyPr/>
        <a:lstStyle/>
        <a:p>
          <a:endParaRPr lang="de-AT"/>
        </a:p>
      </dgm:t>
    </dgm:pt>
    <dgm:pt modelId="{151147FE-0E1A-401B-8819-7D36C5AC79FC}" type="pres">
      <dgm:prSet presAssocID="{5A4E7713-FCBC-455F-AB2D-CAE25CB88ECA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385F2249-36B1-4133-B78C-F6C1221034A7}" type="pres">
      <dgm:prSet presAssocID="{5A4E7713-FCBC-455F-AB2D-CAE25CB88ECA}" presName="rootComposite" presStyleCnt="0"/>
      <dgm:spPr/>
      <dgm:t>
        <a:bodyPr/>
        <a:lstStyle/>
        <a:p>
          <a:endParaRPr lang="de-AT"/>
        </a:p>
      </dgm:t>
    </dgm:pt>
    <dgm:pt modelId="{71F488A8-90F6-4C93-A39A-18D64C262079}" type="pres">
      <dgm:prSet presAssocID="{5A4E7713-FCBC-455F-AB2D-CAE25CB88ECA}" presName="rootText" presStyleLbl="node3" presStyleIdx="3" presStyleCnt="5" custScaleX="170039" custScaleY="96569" custLinFactNeighborX="432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A8480C5-6F79-4C19-8826-7637C6420E02}" type="pres">
      <dgm:prSet presAssocID="{5A4E7713-FCBC-455F-AB2D-CAE25CB88ECA}" presName="rootConnector" presStyleLbl="node3" presStyleIdx="3" presStyleCnt="5"/>
      <dgm:spPr/>
      <dgm:t>
        <a:bodyPr/>
        <a:lstStyle/>
        <a:p>
          <a:endParaRPr lang="de-AT"/>
        </a:p>
      </dgm:t>
    </dgm:pt>
    <dgm:pt modelId="{E7DEF00B-813F-481D-919F-CD396E7B315A}" type="pres">
      <dgm:prSet presAssocID="{5A4E7713-FCBC-455F-AB2D-CAE25CB88ECA}" presName="hierChild4" presStyleCnt="0"/>
      <dgm:spPr/>
      <dgm:t>
        <a:bodyPr/>
        <a:lstStyle/>
        <a:p>
          <a:endParaRPr lang="de-AT"/>
        </a:p>
      </dgm:t>
    </dgm:pt>
    <dgm:pt modelId="{DA2CE59E-C6E4-453B-B6E4-4A0056C40861}" type="pres">
      <dgm:prSet presAssocID="{5A4E7713-FCBC-455F-AB2D-CAE25CB88ECA}" presName="hierChild5" presStyleCnt="0"/>
      <dgm:spPr/>
      <dgm:t>
        <a:bodyPr/>
        <a:lstStyle/>
        <a:p>
          <a:endParaRPr lang="de-AT"/>
        </a:p>
      </dgm:t>
    </dgm:pt>
    <dgm:pt modelId="{9027E413-9112-4817-9AAC-1948A5E33E16}" type="pres">
      <dgm:prSet presAssocID="{00E7B2B2-6D62-44ED-8D2E-A24082DB25C7}" presName="Name37" presStyleLbl="parChTrans1D3" presStyleIdx="4" presStyleCnt="5"/>
      <dgm:spPr/>
      <dgm:t>
        <a:bodyPr/>
        <a:lstStyle/>
        <a:p>
          <a:endParaRPr lang="de-AT"/>
        </a:p>
      </dgm:t>
    </dgm:pt>
    <dgm:pt modelId="{3D3F19D6-AD2E-40FB-BECE-D99A19FEF27B}" type="pres">
      <dgm:prSet presAssocID="{34855D58-5FDE-4778-AA9B-77A7EBC7E40C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AT"/>
        </a:p>
      </dgm:t>
    </dgm:pt>
    <dgm:pt modelId="{791E78DE-C769-4D7A-A517-A920A9DA7A08}" type="pres">
      <dgm:prSet presAssocID="{34855D58-5FDE-4778-AA9B-77A7EBC7E40C}" presName="rootComposite" presStyleCnt="0"/>
      <dgm:spPr/>
      <dgm:t>
        <a:bodyPr/>
        <a:lstStyle/>
        <a:p>
          <a:endParaRPr lang="de-AT"/>
        </a:p>
      </dgm:t>
    </dgm:pt>
    <dgm:pt modelId="{C909F8B4-52B7-413C-9C43-30998AB73F75}" type="pres">
      <dgm:prSet presAssocID="{34855D58-5FDE-4778-AA9B-77A7EBC7E40C}" presName="rootText" presStyleLbl="node3" presStyleIdx="4" presStyleCnt="5" custScaleX="181258" custScaleY="105835" custLinFactNeighborX="4327" custLinFactNeighborY="3399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6C8A5C1-77B4-4073-AD9F-5B4F1A426730}" type="pres">
      <dgm:prSet presAssocID="{34855D58-5FDE-4778-AA9B-77A7EBC7E40C}" presName="rootConnector" presStyleLbl="node3" presStyleIdx="4" presStyleCnt="5"/>
      <dgm:spPr/>
      <dgm:t>
        <a:bodyPr/>
        <a:lstStyle/>
        <a:p>
          <a:endParaRPr lang="de-AT"/>
        </a:p>
      </dgm:t>
    </dgm:pt>
    <dgm:pt modelId="{A1FD8F14-2FAD-4C9B-BC03-0C5EDC512CD9}" type="pres">
      <dgm:prSet presAssocID="{34855D58-5FDE-4778-AA9B-77A7EBC7E40C}" presName="hierChild4" presStyleCnt="0"/>
      <dgm:spPr/>
      <dgm:t>
        <a:bodyPr/>
        <a:lstStyle/>
        <a:p>
          <a:endParaRPr lang="de-AT"/>
        </a:p>
      </dgm:t>
    </dgm:pt>
    <dgm:pt modelId="{5E18F70E-9C61-4182-A637-3DA62AF9773E}" type="pres">
      <dgm:prSet presAssocID="{34855D58-5FDE-4778-AA9B-77A7EBC7E40C}" presName="hierChild5" presStyleCnt="0"/>
      <dgm:spPr/>
      <dgm:t>
        <a:bodyPr/>
        <a:lstStyle/>
        <a:p>
          <a:endParaRPr lang="de-AT"/>
        </a:p>
      </dgm:t>
    </dgm:pt>
    <dgm:pt modelId="{07556ED8-59C6-4244-A463-D99C71AB2C13}" type="pres">
      <dgm:prSet presAssocID="{0DC35A99-07B3-46DF-8616-2DACF9B1606E}" presName="hierChild5" presStyleCnt="0"/>
      <dgm:spPr/>
      <dgm:t>
        <a:bodyPr/>
        <a:lstStyle/>
        <a:p>
          <a:endParaRPr lang="de-AT"/>
        </a:p>
      </dgm:t>
    </dgm:pt>
    <dgm:pt modelId="{B66A67E6-DBA0-45DB-A908-CB3431192FFF}" type="pres">
      <dgm:prSet presAssocID="{476EA3A3-91D2-49C6-A204-8962A21B3CAB}" presName="hierChild3" presStyleCnt="0"/>
      <dgm:spPr/>
      <dgm:t>
        <a:bodyPr/>
        <a:lstStyle/>
        <a:p>
          <a:endParaRPr lang="de-AT"/>
        </a:p>
      </dgm:t>
    </dgm:pt>
  </dgm:ptLst>
  <dgm:cxnLst>
    <dgm:cxn modelId="{8024364F-7D15-4BE2-AA7A-436484636A35}" type="presOf" srcId="{114F5005-B746-41AD-865E-5C3AFFDC574F}" destId="{1606F85A-1CA6-468F-88B2-1E2DEB6649F0}" srcOrd="0" destOrd="0" presId="urn:microsoft.com/office/officeart/2005/8/layout/orgChart1"/>
    <dgm:cxn modelId="{7F0986CA-C414-4569-B2E7-25625492B7F1}" type="presOf" srcId="{D1EF68D3-3CE0-41A0-A5DD-C2DD11975EDC}" destId="{B19F70FE-438F-4343-AF3C-5A870DF7CD10}" srcOrd="0" destOrd="0" presId="urn:microsoft.com/office/officeart/2005/8/layout/orgChart1"/>
    <dgm:cxn modelId="{E61ACC55-4357-44DC-8011-C736E1971630}" type="presOf" srcId="{476EA3A3-91D2-49C6-A204-8962A21B3CAB}" destId="{901646A4-4283-4215-8901-9752F42E33F4}" srcOrd="1" destOrd="0" presId="urn:microsoft.com/office/officeart/2005/8/layout/orgChart1"/>
    <dgm:cxn modelId="{ED0B68A0-5E32-48A7-B6A2-E2DFE307D861}" type="presOf" srcId="{E7494386-4F4F-434F-A636-22241BB947C5}" destId="{953BC48E-7870-44FD-9F1C-0ABD65559C1A}" srcOrd="0" destOrd="0" presId="urn:microsoft.com/office/officeart/2005/8/layout/orgChart1"/>
    <dgm:cxn modelId="{E14EDEA8-5B46-4C4B-8253-4644B6D14455}" type="presOf" srcId="{B7001DC8-C5BB-4177-B656-8FF4FF545142}" destId="{5F32CB78-B98E-4310-BA43-F0FA2CA0086F}" srcOrd="1" destOrd="0" presId="urn:microsoft.com/office/officeart/2005/8/layout/orgChart1"/>
    <dgm:cxn modelId="{FA82AD87-0F0F-4B0A-A7C1-C07D63830B7B}" type="presOf" srcId="{0DC35A99-07B3-46DF-8616-2DACF9B1606E}" destId="{A8FAC22E-2FC9-458B-9AA4-E4FA5EDD945A}" srcOrd="0" destOrd="0" presId="urn:microsoft.com/office/officeart/2005/8/layout/orgChart1"/>
    <dgm:cxn modelId="{16B27B8F-A2E3-4144-A59B-13E238A758FC}" type="presOf" srcId="{96E6F4E5-836F-4903-8CDC-CCF33548896D}" destId="{266E805B-4832-4D2F-9431-069F7CA67370}" srcOrd="0" destOrd="0" presId="urn:microsoft.com/office/officeart/2005/8/layout/orgChart1"/>
    <dgm:cxn modelId="{544253D3-E6F7-4EAA-B856-C9645362FAEA}" type="presOf" srcId="{7DE7DC45-E5DE-4C73-8C01-CF3554F82250}" destId="{B0C96EE2-EE58-46BB-B6F6-B6E69A37F70C}" srcOrd="0" destOrd="0" presId="urn:microsoft.com/office/officeart/2005/8/layout/orgChart1"/>
    <dgm:cxn modelId="{EA99123A-074C-450D-B466-61C82EB518E4}" type="presOf" srcId="{0DC35A99-07B3-46DF-8616-2DACF9B1606E}" destId="{831EFA42-A022-4663-9E06-B7D1E1D37E92}" srcOrd="1" destOrd="0" presId="urn:microsoft.com/office/officeart/2005/8/layout/orgChart1"/>
    <dgm:cxn modelId="{546F6C8F-EC68-477F-9C30-E329CD8BE496}" type="presOf" srcId="{5A4E7713-FCBC-455F-AB2D-CAE25CB88ECA}" destId="{CA8480C5-6F79-4C19-8826-7637C6420E02}" srcOrd="1" destOrd="0" presId="urn:microsoft.com/office/officeart/2005/8/layout/orgChart1"/>
    <dgm:cxn modelId="{24E058DA-341F-42EA-B6B7-B21155C66E46}" type="presOf" srcId="{7CE1FD60-19BB-4F48-8BDE-AE3573BA1F9D}" destId="{343D7C79-20DF-4F3B-B6D8-90537E37D802}" srcOrd="0" destOrd="0" presId="urn:microsoft.com/office/officeart/2005/8/layout/orgChart1"/>
    <dgm:cxn modelId="{BC9D6CF3-0617-47A0-A3D3-54B287642102}" type="presOf" srcId="{476EA3A3-91D2-49C6-A204-8962A21B3CAB}" destId="{2EA90E81-8640-4E6C-94EB-5C0206BCEDFE}" srcOrd="0" destOrd="0" presId="urn:microsoft.com/office/officeart/2005/8/layout/orgChart1"/>
    <dgm:cxn modelId="{467F1E6A-6513-4185-8363-09D116E4EBFC}" type="presOf" srcId="{746BFEC9-471A-4AA3-A16B-058DE031E503}" destId="{E4BCE856-12F5-4AC0-8933-E76EE1F5B06C}" srcOrd="0" destOrd="0" presId="urn:microsoft.com/office/officeart/2005/8/layout/orgChart1"/>
    <dgm:cxn modelId="{7FE6F94A-04E4-48AC-9F99-D879CF00EF62}" srcId="{476EA3A3-91D2-49C6-A204-8962A21B3CAB}" destId="{E7494386-4F4F-434F-A636-22241BB947C5}" srcOrd="0" destOrd="0" parTransId="{746BFEC9-471A-4AA3-A16B-058DE031E503}" sibTransId="{EEAFB7AD-CFC4-4444-B693-4ACC43F9C935}"/>
    <dgm:cxn modelId="{8DCA6688-231A-4EB5-B65E-883D5BEC7AC2}" srcId="{96E6F4E5-836F-4903-8CDC-CCF33548896D}" destId="{476EA3A3-91D2-49C6-A204-8962A21B3CAB}" srcOrd="0" destOrd="0" parTransId="{62F425CC-189B-4148-8B1B-278445DDE744}" sibTransId="{E59E48FF-E8F0-4D9B-A8D3-E822EC982C18}"/>
    <dgm:cxn modelId="{05F17A2B-25CF-4194-BDA9-3B260D4A8CC5}" type="presOf" srcId="{D7410C51-CA99-4948-993E-AE13154ED580}" destId="{1AFC56FB-E1C6-41F7-B74D-83A4A4F85752}" srcOrd="1" destOrd="0" presId="urn:microsoft.com/office/officeart/2005/8/layout/orgChart1"/>
    <dgm:cxn modelId="{5116B095-0D84-4614-A8E0-A7CCC6C4C03E}" srcId="{0DC35A99-07B3-46DF-8616-2DACF9B1606E}" destId="{5A4E7713-FCBC-455F-AB2D-CAE25CB88ECA}" srcOrd="0" destOrd="0" parTransId="{97E5E4C3-F71D-4919-9B9E-97A61C0AF35D}" sibTransId="{20D346BA-CB1F-4686-8F69-3AAABA23F166}"/>
    <dgm:cxn modelId="{14BA91D2-6F8A-4115-AB55-CFC9D64C5A07}" srcId="{E7494386-4F4F-434F-A636-22241BB947C5}" destId="{D7410C51-CA99-4948-993E-AE13154ED580}" srcOrd="1" destOrd="0" parTransId="{7CE1FD60-19BB-4F48-8BDE-AE3573BA1F9D}" sibTransId="{75F74D74-F834-4B78-A8EA-247761457A55}"/>
    <dgm:cxn modelId="{446AB356-89F2-4DA4-B09B-5B826ADFA1C9}" type="presOf" srcId="{00E7B2B2-6D62-44ED-8D2E-A24082DB25C7}" destId="{9027E413-9112-4817-9AAC-1948A5E33E16}" srcOrd="0" destOrd="0" presId="urn:microsoft.com/office/officeart/2005/8/layout/orgChart1"/>
    <dgm:cxn modelId="{EAD64086-F0EA-49BC-A58A-F75C8EEF3215}" type="presOf" srcId="{34855D58-5FDE-4778-AA9B-77A7EBC7E40C}" destId="{C909F8B4-52B7-413C-9C43-30998AB73F75}" srcOrd="0" destOrd="0" presId="urn:microsoft.com/office/officeart/2005/8/layout/orgChart1"/>
    <dgm:cxn modelId="{8BE26357-6398-49B5-A8A3-D67097AF9516}" type="presOf" srcId="{B7001DC8-C5BB-4177-B656-8FF4FF545142}" destId="{9A704F93-E190-428C-B2ED-E2A18A2EC70A}" srcOrd="0" destOrd="0" presId="urn:microsoft.com/office/officeart/2005/8/layout/orgChart1"/>
    <dgm:cxn modelId="{F32C7D95-F819-4D5B-B133-CB0504B3D10F}" type="presOf" srcId="{D1EF68D3-3CE0-41A0-A5DD-C2DD11975EDC}" destId="{5B0BA2AC-1A48-466F-A24A-5EA6B5DBCBF5}" srcOrd="1" destOrd="0" presId="urn:microsoft.com/office/officeart/2005/8/layout/orgChart1"/>
    <dgm:cxn modelId="{90D2B4C7-1452-4A1E-91D5-98E1FFDD57F9}" srcId="{476EA3A3-91D2-49C6-A204-8962A21B3CAB}" destId="{0DC35A99-07B3-46DF-8616-2DACF9B1606E}" srcOrd="1" destOrd="0" parTransId="{7DE7DC45-E5DE-4C73-8C01-CF3554F82250}" sibTransId="{9D486CD7-D07B-4542-9C41-CDAA4D52FCBA}"/>
    <dgm:cxn modelId="{D7F6103D-F999-4348-8043-377ED536F9E1}" type="presOf" srcId="{E7494386-4F4F-434F-A636-22241BB947C5}" destId="{C812D486-54E6-409E-BAF5-D303124E5AD8}" srcOrd="1" destOrd="0" presId="urn:microsoft.com/office/officeart/2005/8/layout/orgChart1"/>
    <dgm:cxn modelId="{E3E1134A-D96D-438A-B07E-B0D6F9027F6E}" type="presOf" srcId="{34855D58-5FDE-4778-AA9B-77A7EBC7E40C}" destId="{06C8A5C1-77B4-4073-AD9F-5B4F1A426730}" srcOrd="1" destOrd="0" presId="urn:microsoft.com/office/officeart/2005/8/layout/orgChart1"/>
    <dgm:cxn modelId="{A446AB1D-801C-4EB5-B2EA-C26A99720E4C}" type="presOf" srcId="{97E5E4C3-F71D-4919-9B9E-97A61C0AF35D}" destId="{B16B0131-230A-45C6-A616-4E56E522E4EA}" srcOrd="0" destOrd="0" presId="urn:microsoft.com/office/officeart/2005/8/layout/orgChart1"/>
    <dgm:cxn modelId="{C0DEB855-511F-4379-ACAB-687448666F97}" srcId="{E7494386-4F4F-434F-A636-22241BB947C5}" destId="{D1EF68D3-3CE0-41A0-A5DD-C2DD11975EDC}" srcOrd="0" destOrd="0" parTransId="{1C908B19-C7B5-4931-A3E7-33C706A7DA5D}" sibTransId="{8D48AF13-3CFC-498B-967C-4F307F6FE29E}"/>
    <dgm:cxn modelId="{4281CEEB-7625-4F73-9076-1973A2A68B4D}" type="presOf" srcId="{5A4E7713-FCBC-455F-AB2D-CAE25CB88ECA}" destId="{71F488A8-90F6-4C93-A39A-18D64C262079}" srcOrd="0" destOrd="0" presId="urn:microsoft.com/office/officeart/2005/8/layout/orgChart1"/>
    <dgm:cxn modelId="{C48ADD37-70D8-4607-9FCF-3B58B7D83147}" srcId="{0DC35A99-07B3-46DF-8616-2DACF9B1606E}" destId="{34855D58-5FDE-4778-AA9B-77A7EBC7E40C}" srcOrd="1" destOrd="0" parTransId="{00E7B2B2-6D62-44ED-8D2E-A24082DB25C7}" sibTransId="{CF1BBB91-720C-4A56-8D16-753F604264B0}"/>
    <dgm:cxn modelId="{32AFC717-C2C5-4E86-9377-F48E57CC37C4}" srcId="{E7494386-4F4F-434F-A636-22241BB947C5}" destId="{B7001DC8-C5BB-4177-B656-8FF4FF545142}" srcOrd="2" destOrd="0" parTransId="{114F5005-B746-41AD-865E-5C3AFFDC574F}" sibTransId="{838DB425-2423-4701-887C-092F2FD08105}"/>
    <dgm:cxn modelId="{C246471D-B63A-40D6-A917-21F7BB66585C}" type="presOf" srcId="{1C908B19-C7B5-4931-A3E7-33C706A7DA5D}" destId="{3BA50863-9FB7-4AB1-8E2E-1D37F12D71E4}" srcOrd="0" destOrd="0" presId="urn:microsoft.com/office/officeart/2005/8/layout/orgChart1"/>
    <dgm:cxn modelId="{3AD926B7-0591-42F4-9053-29188659AF41}" type="presOf" srcId="{D7410C51-CA99-4948-993E-AE13154ED580}" destId="{39779833-56A7-42C5-B32C-332729414450}" srcOrd="0" destOrd="0" presId="urn:microsoft.com/office/officeart/2005/8/layout/orgChart1"/>
    <dgm:cxn modelId="{A43F3E73-712E-4D18-AE0C-2F37136152B9}" type="presParOf" srcId="{266E805B-4832-4D2F-9431-069F7CA67370}" destId="{895AB7B0-22A8-4529-AED8-18B6D8BA9B4C}" srcOrd="0" destOrd="0" presId="urn:microsoft.com/office/officeart/2005/8/layout/orgChart1"/>
    <dgm:cxn modelId="{B46CE70C-75FC-4180-96EA-15DDF5C96EEB}" type="presParOf" srcId="{895AB7B0-22A8-4529-AED8-18B6D8BA9B4C}" destId="{01BFC4D4-C64F-4C25-9A71-21A16D0AE1D2}" srcOrd="0" destOrd="0" presId="urn:microsoft.com/office/officeart/2005/8/layout/orgChart1"/>
    <dgm:cxn modelId="{B3DBB479-79E3-426A-AB36-780A0B0933AE}" type="presParOf" srcId="{01BFC4D4-C64F-4C25-9A71-21A16D0AE1D2}" destId="{2EA90E81-8640-4E6C-94EB-5C0206BCEDFE}" srcOrd="0" destOrd="0" presId="urn:microsoft.com/office/officeart/2005/8/layout/orgChart1"/>
    <dgm:cxn modelId="{2EE3C611-3419-47D2-81E0-7EC555E4DFF4}" type="presParOf" srcId="{01BFC4D4-C64F-4C25-9A71-21A16D0AE1D2}" destId="{901646A4-4283-4215-8901-9752F42E33F4}" srcOrd="1" destOrd="0" presId="urn:microsoft.com/office/officeart/2005/8/layout/orgChart1"/>
    <dgm:cxn modelId="{E3658330-8DCF-47B6-BBB2-2C8AAE98B717}" type="presParOf" srcId="{895AB7B0-22A8-4529-AED8-18B6D8BA9B4C}" destId="{6B32DB78-3E6D-4770-8112-2548580A8325}" srcOrd="1" destOrd="0" presId="urn:microsoft.com/office/officeart/2005/8/layout/orgChart1"/>
    <dgm:cxn modelId="{B4F1A956-70C9-4FAA-BF95-9CC321B2B38D}" type="presParOf" srcId="{6B32DB78-3E6D-4770-8112-2548580A8325}" destId="{E4BCE856-12F5-4AC0-8933-E76EE1F5B06C}" srcOrd="0" destOrd="0" presId="urn:microsoft.com/office/officeart/2005/8/layout/orgChart1"/>
    <dgm:cxn modelId="{3205B22D-DEB0-4DD3-8D25-B28243E04443}" type="presParOf" srcId="{6B32DB78-3E6D-4770-8112-2548580A8325}" destId="{E02DA1C1-33DB-4188-BA17-86AAB4E68922}" srcOrd="1" destOrd="0" presId="urn:microsoft.com/office/officeart/2005/8/layout/orgChart1"/>
    <dgm:cxn modelId="{020B0B7F-935E-443B-873D-7D9DB8EC4302}" type="presParOf" srcId="{E02DA1C1-33DB-4188-BA17-86AAB4E68922}" destId="{1BDEC1F8-1E84-4B86-BDA1-6BF80161C372}" srcOrd="0" destOrd="0" presId="urn:microsoft.com/office/officeart/2005/8/layout/orgChart1"/>
    <dgm:cxn modelId="{B2E27037-F849-4058-85E9-BD676110B0DF}" type="presParOf" srcId="{1BDEC1F8-1E84-4B86-BDA1-6BF80161C372}" destId="{953BC48E-7870-44FD-9F1C-0ABD65559C1A}" srcOrd="0" destOrd="0" presId="urn:microsoft.com/office/officeart/2005/8/layout/orgChart1"/>
    <dgm:cxn modelId="{29FC530E-B21F-41E9-A392-FA06319E9BA7}" type="presParOf" srcId="{1BDEC1F8-1E84-4B86-BDA1-6BF80161C372}" destId="{C812D486-54E6-409E-BAF5-D303124E5AD8}" srcOrd="1" destOrd="0" presId="urn:microsoft.com/office/officeart/2005/8/layout/orgChart1"/>
    <dgm:cxn modelId="{E5039D27-4FC7-4287-925C-955AFA51EC5D}" type="presParOf" srcId="{E02DA1C1-33DB-4188-BA17-86AAB4E68922}" destId="{F45E965A-D219-4DDA-8850-670FB7614370}" srcOrd="1" destOrd="0" presId="urn:microsoft.com/office/officeart/2005/8/layout/orgChart1"/>
    <dgm:cxn modelId="{6D39131A-BB1D-4FF3-8AFD-8D495EAAC380}" type="presParOf" srcId="{F45E965A-D219-4DDA-8850-670FB7614370}" destId="{3BA50863-9FB7-4AB1-8E2E-1D37F12D71E4}" srcOrd="0" destOrd="0" presId="urn:microsoft.com/office/officeart/2005/8/layout/orgChart1"/>
    <dgm:cxn modelId="{A5EFB5DC-F3D3-40DC-A3C7-4564C29BCB2F}" type="presParOf" srcId="{F45E965A-D219-4DDA-8850-670FB7614370}" destId="{A7E8CDBC-CEDC-4F40-BFB3-29854725FD03}" srcOrd="1" destOrd="0" presId="urn:microsoft.com/office/officeart/2005/8/layout/orgChart1"/>
    <dgm:cxn modelId="{CEF0E424-AACD-44C8-9718-70523CAD8A4F}" type="presParOf" srcId="{A7E8CDBC-CEDC-4F40-BFB3-29854725FD03}" destId="{01CE88BB-D1C5-45C3-806A-52234975F853}" srcOrd="0" destOrd="0" presId="urn:microsoft.com/office/officeart/2005/8/layout/orgChart1"/>
    <dgm:cxn modelId="{42677291-30B7-4E28-A4BD-B36606EB74BB}" type="presParOf" srcId="{01CE88BB-D1C5-45C3-806A-52234975F853}" destId="{B19F70FE-438F-4343-AF3C-5A870DF7CD10}" srcOrd="0" destOrd="0" presId="urn:microsoft.com/office/officeart/2005/8/layout/orgChart1"/>
    <dgm:cxn modelId="{852B11E8-529B-4D9A-9907-0792F7CC534D}" type="presParOf" srcId="{01CE88BB-D1C5-45C3-806A-52234975F853}" destId="{5B0BA2AC-1A48-466F-A24A-5EA6B5DBCBF5}" srcOrd="1" destOrd="0" presId="urn:microsoft.com/office/officeart/2005/8/layout/orgChart1"/>
    <dgm:cxn modelId="{C9816B93-67A8-40EF-AF3F-72F97A183EB1}" type="presParOf" srcId="{A7E8CDBC-CEDC-4F40-BFB3-29854725FD03}" destId="{402999DF-9465-413B-AC9E-8DD8C4BB8815}" srcOrd="1" destOrd="0" presId="urn:microsoft.com/office/officeart/2005/8/layout/orgChart1"/>
    <dgm:cxn modelId="{EAD948C1-310E-4606-8B22-816A29504C17}" type="presParOf" srcId="{A7E8CDBC-CEDC-4F40-BFB3-29854725FD03}" destId="{D1340CD9-E49B-4209-B8EC-CDE9B1C6F99F}" srcOrd="2" destOrd="0" presId="urn:microsoft.com/office/officeart/2005/8/layout/orgChart1"/>
    <dgm:cxn modelId="{5DB757D5-2818-4482-9ED1-993056831EA8}" type="presParOf" srcId="{F45E965A-D219-4DDA-8850-670FB7614370}" destId="{343D7C79-20DF-4F3B-B6D8-90537E37D802}" srcOrd="2" destOrd="0" presId="urn:microsoft.com/office/officeart/2005/8/layout/orgChart1"/>
    <dgm:cxn modelId="{C758EF29-C883-4352-9752-2E6DF02887E1}" type="presParOf" srcId="{F45E965A-D219-4DDA-8850-670FB7614370}" destId="{31E2F011-F662-41F7-8C77-97742A43249F}" srcOrd="3" destOrd="0" presId="urn:microsoft.com/office/officeart/2005/8/layout/orgChart1"/>
    <dgm:cxn modelId="{4D2CF936-1422-4BCC-8344-2273F5328853}" type="presParOf" srcId="{31E2F011-F662-41F7-8C77-97742A43249F}" destId="{18CC2232-E3AB-4B75-9178-54D53F1780B2}" srcOrd="0" destOrd="0" presId="urn:microsoft.com/office/officeart/2005/8/layout/orgChart1"/>
    <dgm:cxn modelId="{F7137F94-D978-4412-9873-2394DC6FD90F}" type="presParOf" srcId="{18CC2232-E3AB-4B75-9178-54D53F1780B2}" destId="{39779833-56A7-42C5-B32C-332729414450}" srcOrd="0" destOrd="0" presId="urn:microsoft.com/office/officeart/2005/8/layout/orgChart1"/>
    <dgm:cxn modelId="{533867D6-790F-40E5-AC11-5D15C8F5724E}" type="presParOf" srcId="{18CC2232-E3AB-4B75-9178-54D53F1780B2}" destId="{1AFC56FB-E1C6-41F7-B74D-83A4A4F85752}" srcOrd="1" destOrd="0" presId="urn:microsoft.com/office/officeart/2005/8/layout/orgChart1"/>
    <dgm:cxn modelId="{F4C7722F-1C3D-44A7-8938-1D02F1599F94}" type="presParOf" srcId="{31E2F011-F662-41F7-8C77-97742A43249F}" destId="{775DF32D-CE5C-4AAA-852D-9318DE99AF88}" srcOrd="1" destOrd="0" presId="urn:microsoft.com/office/officeart/2005/8/layout/orgChart1"/>
    <dgm:cxn modelId="{85B1F3FD-6276-4EF9-8D83-53D97DCEAC4D}" type="presParOf" srcId="{31E2F011-F662-41F7-8C77-97742A43249F}" destId="{F11EF1BB-843F-41AC-A501-5116B939B2E0}" srcOrd="2" destOrd="0" presId="urn:microsoft.com/office/officeart/2005/8/layout/orgChart1"/>
    <dgm:cxn modelId="{2D99C248-EDB7-4A70-A934-788094B32447}" type="presParOf" srcId="{F45E965A-D219-4DDA-8850-670FB7614370}" destId="{1606F85A-1CA6-468F-88B2-1E2DEB6649F0}" srcOrd="4" destOrd="0" presId="urn:microsoft.com/office/officeart/2005/8/layout/orgChart1"/>
    <dgm:cxn modelId="{C72B91D9-161D-4519-B8BD-D8D65D052EF4}" type="presParOf" srcId="{F45E965A-D219-4DDA-8850-670FB7614370}" destId="{95908854-9E83-4C36-8BD7-51E2D264099A}" srcOrd="5" destOrd="0" presId="urn:microsoft.com/office/officeart/2005/8/layout/orgChart1"/>
    <dgm:cxn modelId="{DB183F53-AC28-439E-B132-27999632C966}" type="presParOf" srcId="{95908854-9E83-4C36-8BD7-51E2D264099A}" destId="{DCAA071F-1FD7-45F3-B12A-A6EAD52734C3}" srcOrd="0" destOrd="0" presId="urn:microsoft.com/office/officeart/2005/8/layout/orgChart1"/>
    <dgm:cxn modelId="{B1673A3E-B554-4B26-86EF-EAE340CC3BBA}" type="presParOf" srcId="{DCAA071F-1FD7-45F3-B12A-A6EAD52734C3}" destId="{9A704F93-E190-428C-B2ED-E2A18A2EC70A}" srcOrd="0" destOrd="0" presId="urn:microsoft.com/office/officeart/2005/8/layout/orgChart1"/>
    <dgm:cxn modelId="{1869EFB8-4DA6-4F21-99B7-498DFB2437E8}" type="presParOf" srcId="{DCAA071F-1FD7-45F3-B12A-A6EAD52734C3}" destId="{5F32CB78-B98E-4310-BA43-F0FA2CA0086F}" srcOrd="1" destOrd="0" presId="urn:microsoft.com/office/officeart/2005/8/layout/orgChart1"/>
    <dgm:cxn modelId="{2955E596-CDD9-478A-A5C6-D36380260EC4}" type="presParOf" srcId="{95908854-9E83-4C36-8BD7-51E2D264099A}" destId="{84622E75-A4CF-46BA-818E-0E8E8ACC44D0}" srcOrd="1" destOrd="0" presId="urn:microsoft.com/office/officeart/2005/8/layout/orgChart1"/>
    <dgm:cxn modelId="{C947D5C4-068E-4E76-B584-F787AF9B02F8}" type="presParOf" srcId="{95908854-9E83-4C36-8BD7-51E2D264099A}" destId="{0A3B4486-71D9-41CC-A1F1-DFFD600C2F88}" srcOrd="2" destOrd="0" presId="urn:microsoft.com/office/officeart/2005/8/layout/orgChart1"/>
    <dgm:cxn modelId="{8CAC4A4F-BF05-4556-A740-825F3E9E9ABF}" type="presParOf" srcId="{E02DA1C1-33DB-4188-BA17-86AAB4E68922}" destId="{1D207181-8EB3-44DC-9A64-6120849F3837}" srcOrd="2" destOrd="0" presId="urn:microsoft.com/office/officeart/2005/8/layout/orgChart1"/>
    <dgm:cxn modelId="{5641EF1F-B7E9-4482-BACC-C547DBC8A068}" type="presParOf" srcId="{6B32DB78-3E6D-4770-8112-2548580A8325}" destId="{B0C96EE2-EE58-46BB-B6F6-B6E69A37F70C}" srcOrd="2" destOrd="0" presId="urn:microsoft.com/office/officeart/2005/8/layout/orgChart1"/>
    <dgm:cxn modelId="{BD1ACBFB-CA02-46DE-B4AA-0C84C5A2F052}" type="presParOf" srcId="{6B32DB78-3E6D-4770-8112-2548580A8325}" destId="{0C77B54A-68B1-4A44-B52F-A352BD11E9DA}" srcOrd="3" destOrd="0" presId="urn:microsoft.com/office/officeart/2005/8/layout/orgChart1"/>
    <dgm:cxn modelId="{0E6490FC-BAC7-4C07-A7B2-DA83FB8C6EE9}" type="presParOf" srcId="{0C77B54A-68B1-4A44-B52F-A352BD11E9DA}" destId="{2B4A7925-D665-41E5-9174-5D0D0F0FD519}" srcOrd="0" destOrd="0" presId="urn:microsoft.com/office/officeart/2005/8/layout/orgChart1"/>
    <dgm:cxn modelId="{9F10642F-9954-4A9C-B475-CDD8636C3C7C}" type="presParOf" srcId="{2B4A7925-D665-41E5-9174-5D0D0F0FD519}" destId="{A8FAC22E-2FC9-458B-9AA4-E4FA5EDD945A}" srcOrd="0" destOrd="0" presId="urn:microsoft.com/office/officeart/2005/8/layout/orgChart1"/>
    <dgm:cxn modelId="{3E2BDA78-2E5C-49E4-A6EC-9C842BD862AD}" type="presParOf" srcId="{2B4A7925-D665-41E5-9174-5D0D0F0FD519}" destId="{831EFA42-A022-4663-9E06-B7D1E1D37E92}" srcOrd="1" destOrd="0" presId="urn:microsoft.com/office/officeart/2005/8/layout/orgChart1"/>
    <dgm:cxn modelId="{849F626C-AD8C-4076-BE9E-F12B11901AAD}" type="presParOf" srcId="{0C77B54A-68B1-4A44-B52F-A352BD11E9DA}" destId="{98ADF467-D8CA-43EA-82A9-69FCAFA5B013}" srcOrd="1" destOrd="0" presId="urn:microsoft.com/office/officeart/2005/8/layout/orgChart1"/>
    <dgm:cxn modelId="{A5A87658-008A-44F6-A6F0-06627BB9E2A3}" type="presParOf" srcId="{98ADF467-D8CA-43EA-82A9-69FCAFA5B013}" destId="{B16B0131-230A-45C6-A616-4E56E522E4EA}" srcOrd="0" destOrd="0" presId="urn:microsoft.com/office/officeart/2005/8/layout/orgChart1"/>
    <dgm:cxn modelId="{483A1DE1-5D86-4E2E-8AE1-10DF6DEFC436}" type="presParOf" srcId="{98ADF467-D8CA-43EA-82A9-69FCAFA5B013}" destId="{151147FE-0E1A-401B-8819-7D36C5AC79FC}" srcOrd="1" destOrd="0" presId="urn:microsoft.com/office/officeart/2005/8/layout/orgChart1"/>
    <dgm:cxn modelId="{17B07ABE-625D-4F3C-9089-77BD40C1E686}" type="presParOf" srcId="{151147FE-0E1A-401B-8819-7D36C5AC79FC}" destId="{385F2249-36B1-4133-B78C-F6C1221034A7}" srcOrd="0" destOrd="0" presId="urn:microsoft.com/office/officeart/2005/8/layout/orgChart1"/>
    <dgm:cxn modelId="{1CC8C1BB-7468-4F99-B8F4-0C25EF2BA47F}" type="presParOf" srcId="{385F2249-36B1-4133-B78C-F6C1221034A7}" destId="{71F488A8-90F6-4C93-A39A-18D64C262079}" srcOrd="0" destOrd="0" presId="urn:microsoft.com/office/officeart/2005/8/layout/orgChart1"/>
    <dgm:cxn modelId="{B49C8F5A-B8DA-4DCF-901F-C7AE6E63F59E}" type="presParOf" srcId="{385F2249-36B1-4133-B78C-F6C1221034A7}" destId="{CA8480C5-6F79-4C19-8826-7637C6420E02}" srcOrd="1" destOrd="0" presId="urn:microsoft.com/office/officeart/2005/8/layout/orgChart1"/>
    <dgm:cxn modelId="{9C3E90C1-8267-4DED-8038-E4D99243A5CA}" type="presParOf" srcId="{151147FE-0E1A-401B-8819-7D36C5AC79FC}" destId="{E7DEF00B-813F-481D-919F-CD396E7B315A}" srcOrd="1" destOrd="0" presId="urn:microsoft.com/office/officeart/2005/8/layout/orgChart1"/>
    <dgm:cxn modelId="{90F06D78-E8EA-4BF2-9917-D830CD0F5253}" type="presParOf" srcId="{151147FE-0E1A-401B-8819-7D36C5AC79FC}" destId="{DA2CE59E-C6E4-453B-B6E4-4A0056C40861}" srcOrd="2" destOrd="0" presId="urn:microsoft.com/office/officeart/2005/8/layout/orgChart1"/>
    <dgm:cxn modelId="{398F1212-71F8-4779-A90C-DA86F2286D59}" type="presParOf" srcId="{98ADF467-D8CA-43EA-82A9-69FCAFA5B013}" destId="{9027E413-9112-4817-9AAC-1948A5E33E16}" srcOrd="2" destOrd="0" presId="urn:microsoft.com/office/officeart/2005/8/layout/orgChart1"/>
    <dgm:cxn modelId="{D27E8363-F0F3-47F3-AD0F-22394EFDF289}" type="presParOf" srcId="{98ADF467-D8CA-43EA-82A9-69FCAFA5B013}" destId="{3D3F19D6-AD2E-40FB-BECE-D99A19FEF27B}" srcOrd="3" destOrd="0" presId="urn:microsoft.com/office/officeart/2005/8/layout/orgChart1"/>
    <dgm:cxn modelId="{601DF5D4-5AE0-4C80-803F-2354B98929FD}" type="presParOf" srcId="{3D3F19D6-AD2E-40FB-BECE-D99A19FEF27B}" destId="{791E78DE-C769-4D7A-A517-A920A9DA7A08}" srcOrd="0" destOrd="0" presId="urn:microsoft.com/office/officeart/2005/8/layout/orgChart1"/>
    <dgm:cxn modelId="{77A6CB6E-B79C-411A-AD0D-B28874D17435}" type="presParOf" srcId="{791E78DE-C769-4D7A-A517-A920A9DA7A08}" destId="{C909F8B4-52B7-413C-9C43-30998AB73F75}" srcOrd="0" destOrd="0" presId="urn:microsoft.com/office/officeart/2005/8/layout/orgChart1"/>
    <dgm:cxn modelId="{34169063-1044-44C3-88E9-A9E429CD1906}" type="presParOf" srcId="{791E78DE-C769-4D7A-A517-A920A9DA7A08}" destId="{06C8A5C1-77B4-4073-AD9F-5B4F1A426730}" srcOrd="1" destOrd="0" presId="urn:microsoft.com/office/officeart/2005/8/layout/orgChart1"/>
    <dgm:cxn modelId="{A6730D6B-5AA3-47E8-A476-457636FE7CEC}" type="presParOf" srcId="{3D3F19D6-AD2E-40FB-BECE-D99A19FEF27B}" destId="{A1FD8F14-2FAD-4C9B-BC03-0C5EDC512CD9}" srcOrd="1" destOrd="0" presId="urn:microsoft.com/office/officeart/2005/8/layout/orgChart1"/>
    <dgm:cxn modelId="{D44E51CC-4AE5-4002-A308-CA03C48F6E70}" type="presParOf" srcId="{3D3F19D6-AD2E-40FB-BECE-D99A19FEF27B}" destId="{5E18F70E-9C61-4182-A637-3DA62AF9773E}" srcOrd="2" destOrd="0" presId="urn:microsoft.com/office/officeart/2005/8/layout/orgChart1"/>
    <dgm:cxn modelId="{CB1E9B49-F72F-45CC-829A-11968799D9E8}" type="presParOf" srcId="{0C77B54A-68B1-4A44-B52F-A352BD11E9DA}" destId="{07556ED8-59C6-4244-A463-D99C71AB2C13}" srcOrd="2" destOrd="0" presId="urn:microsoft.com/office/officeart/2005/8/layout/orgChart1"/>
    <dgm:cxn modelId="{826C3F27-59FA-4AB8-A723-08F068E14B2C}" type="presParOf" srcId="{895AB7B0-22A8-4529-AED8-18B6D8BA9B4C}" destId="{B66A67E6-DBA0-45DB-A908-CB3431192F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4A0A6-AFE1-42F5-9A94-725F34953067}" type="doc">
      <dgm:prSet loTypeId="urn:microsoft.com/office/officeart/2005/8/layout/gear1" loCatId="cycle" qsTypeId="urn:microsoft.com/office/officeart/2005/8/quickstyle/simple1" qsCatId="simple" csTypeId="urn:microsoft.com/office/officeart/2005/8/colors/accent2_3" csCatId="accent2" phldr="1"/>
      <dgm:spPr/>
    </dgm:pt>
    <dgm:pt modelId="{6A6BA91D-790D-41E8-915B-B488D3AFB679}">
      <dgm:prSet phldrT="[Text]"/>
      <dgm:spPr/>
      <dgm:t>
        <a:bodyPr/>
        <a:lstStyle/>
        <a:p>
          <a:r>
            <a:rPr lang="de-AT" dirty="0" smtClean="0"/>
            <a:t>HTL Team</a:t>
          </a:r>
          <a:endParaRPr lang="de-AT" dirty="0"/>
        </a:p>
      </dgm:t>
    </dgm:pt>
    <dgm:pt modelId="{298DC780-D4CC-48A8-93FC-3809F643CC02}" type="parTrans" cxnId="{06494202-DE50-417F-A4F2-04C711D37DD4}">
      <dgm:prSet/>
      <dgm:spPr/>
      <dgm:t>
        <a:bodyPr/>
        <a:lstStyle/>
        <a:p>
          <a:endParaRPr lang="de-AT"/>
        </a:p>
      </dgm:t>
    </dgm:pt>
    <dgm:pt modelId="{8AB3C742-DFF9-475B-95C1-495B6ABB4CE6}" type="sibTrans" cxnId="{06494202-DE50-417F-A4F2-04C711D37DD4}">
      <dgm:prSet/>
      <dgm:spPr/>
      <dgm:t>
        <a:bodyPr/>
        <a:lstStyle/>
        <a:p>
          <a:endParaRPr lang="de-AT"/>
        </a:p>
      </dgm:t>
    </dgm:pt>
    <dgm:pt modelId="{6118FBED-081F-42B8-9648-B2BF00B402BD}">
      <dgm:prSet phldrT="[Text]" custT="1"/>
      <dgm:spPr/>
      <dgm:t>
        <a:bodyPr/>
        <a:lstStyle/>
        <a:p>
          <a:r>
            <a:rPr lang="de-AT" sz="1400" smtClean="0"/>
            <a:t>Co-operation</a:t>
          </a:r>
          <a:endParaRPr lang="de-AT" sz="1100" dirty="0"/>
        </a:p>
      </dgm:t>
    </dgm:pt>
    <dgm:pt modelId="{5C173243-25A0-4692-8D52-BF1AA425332C}" type="parTrans" cxnId="{B308027C-FDDE-4C48-8875-110C6F190BC3}">
      <dgm:prSet/>
      <dgm:spPr/>
      <dgm:t>
        <a:bodyPr/>
        <a:lstStyle/>
        <a:p>
          <a:endParaRPr lang="de-AT"/>
        </a:p>
      </dgm:t>
    </dgm:pt>
    <dgm:pt modelId="{0B8AEA25-4137-4DF8-A8C5-78ACD5F51300}" type="sibTrans" cxnId="{B308027C-FDDE-4C48-8875-110C6F190BC3}">
      <dgm:prSet/>
      <dgm:spPr/>
      <dgm:t>
        <a:bodyPr/>
        <a:lstStyle/>
        <a:p>
          <a:endParaRPr lang="de-AT"/>
        </a:p>
      </dgm:t>
    </dgm:pt>
    <dgm:pt modelId="{5B503CC9-16C2-4FF8-A04F-22CCCA0D6C97}">
      <dgm:prSet phldrT="[Text]" custT="1"/>
      <dgm:spPr/>
      <dgm:t>
        <a:bodyPr/>
        <a:lstStyle/>
        <a:p>
          <a:r>
            <a:rPr lang="de-AT" sz="1100" dirty="0" smtClean="0"/>
            <a:t> </a:t>
          </a:r>
          <a:r>
            <a:rPr lang="de-AT" sz="1400" dirty="0" smtClean="0"/>
            <a:t>Customer</a:t>
          </a:r>
          <a:endParaRPr lang="de-AT" sz="1100" dirty="0"/>
        </a:p>
      </dgm:t>
    </dgm:pt>
    <dgm:pt modelId="{C6DB98C6-59B9-4058-B529-71D293A757E3}" type="parTrans" cxnId="{0DC5969F-93CA-4A7D-9F99-08E1F08C2DCE}">
      <dgm:prSet/>
      <dgm:spPr/>
      <dgm:t>
        <a:bodyPr/>
        <a:lstStyle/>
        <a:p>
          <a:endParaRPr lang="de-AT"/>
        </a:p>
      </dgm:t>
    </dgm:pt>
    <dgm:pt modelId="{3DD32B4B-61F8-45A5-BB48-4D5D37D52EE4}" type="sibTrans" cxnId="{0DC5969F-93CA-4A7D-9F99-08E1F08C2DCE}">
      <dgm:prSet/>
      <dgm:spPr/>
      <dgm:t>
        <a:bodyPr/>
        <a:lstStyle/>
        <a:p>
          <a:endParaRPr lang="de-AT"/>
        </a:p>
      </dgm:t>
    </dgm:pt>
    <dgm:pt modelId="{221B2DF1-A6D2-4872-84C5-B6236E4C3D2C}" type="pres">
      <dgm:prSet presAssocID="{2224A0A6-AFE1-42F5-9A94-725F3495306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A114CB-8B27-4D94-BDFB-6138432718F8}" type="pres">
      <dgm:prSet presAssocID="{6A6BA91D-790D-41E8-915B-B488D3AFB6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4CAC8E0-E6FC-424B-BFDE-14EA8722B6A0}" type="pres">
      <dgm:prSet presAssocID="{6A6BA91D-790D-41E8-915B-B488D3AFB679}" presName="gear1srcNode" presStyleLbl="node1" presStyleIdx="0" presStyleCnt="3"/>
      <dgm:spPr/>
      <dgm:t>
        <a:bodyPr/>
        <a:lstStyle/>
        <a:p>
          <a:endParaRPr lang="de-AT"/>
        </a:p>
      </dgm:t>
    </dgm:pt>
    <dgm:pt modelId="{A74768AC-03DB-4C88-B388-82C1561131B3}" type="pres">
      <dgm:prSet presAssocID="{6A6BA91D-790D-41E8-915B-B488D3AFB679}" presName="gear1dstNode" presStyleLbl="node1" presStyleIdx="0" presStyleCnt="3"/>
      <dgm:spPr/>
      <dgm:t>
        <a:bodyPr/>
        <a:lstStyle/>
        <a:p>
          <a:endParaRPr lang="de-AT"/>
        </a:p>
      </dgm:t>
    </dgm:pt>
    <dgm:pt modelId="{C93DEFB9-1412-4295-8708-1080A5573A99}" type="pres">
      <dgm:prSet presAssocID="{6118FBED-081F-42B8-9648-B2BF00B402B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BBB3315-E914-4D90-8865-810CF77FFB91}" type="pres">
      <dgm:prSet presAssocID="{6118FBED-081F-42B8-9648-B2BF00B402BD}" presName="gear2srcNode" presStyleLbl="node1" presStyleIdx="1" presStyleCnt="3"/>
      <dgm:spPr/>
      <dgm:t>
        <a:bodyPr/>
        <a:lstStyle/>
        <a:p>
          <a:endParaRPr lang="de-AT"/>
        </a:p>
      </dgm:t>
    </dgm:pt>
    <dgm:pt modelId="{4BEC98FB-EF16-43DE-B66D-D62E6A2B64CF}" type="pres">
      <dgm:prSet presAssocID="{6118FBED-081F-42B8-9648-B2BF00B402BD}" presName="gear2dstNode" presStyleLbl="node1" presStyleIdx="1" presStyleCnt="3"/>
      <dgm:spPr/>
      <dgm:t>
        <a:bodyPr/>
        <a:lstStyle/>
        <a:p>
          <a:endParaRPr lang="de-AT"/>
        </a:p>
      </dgm:t>
    </dgm:pt>
    <dgm:pt modelId="{AE9C5BFC-900F-4733-9E3D-38EC82A0370A}" type="pres">
      <dgm:prSet presAssocID="{5B503CC9-16C2-4FF8-A04F-22CCCA0D6C97}" presName="gear3" presStyleLbl="node1" presStyleIdx="2" presStyleCnt="3"/>
      <dgm:spPr/>
      <dgm:t>
        <a:bodyPr/>
        <a:lstStyle/>
        <a:p>
          <a:endParaRPr lang="de-AT"/>
        </a:p>
      </dgm:t>
    </dgm:pt>
    <dgm:pt modelId="{C5A22679-F629-493C-BA77-948895C8C416}" type="pres">
      <dgm:prSet presAssocID="{5B503CC9-16C2-4FF8-A04F-22CCCA0D6C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8445465-3900-49F4-82F2-5A13D2F704D6}" type="pres">
      <dgm:prSet presAssocID="{5B503CC9-16C2-4FF8-A04F-22CCCA0D6C97}" presName="gear3srcNode" presStyleLbl="node1" presStyleIdx="2" presStyleCnt="3"/>
      <dgm:spPr/>
      <dgm:t>
        <a:bodyPr/>
        <a:lstStyle/>
        <a:p>
          <a:endParaRPr lang="de-AT"/>
        </a:p>
      </dgm:t>
    </dgm:pt>
    <dgm:pt modelId="{DF72BE24-E202-41A7-8904-31B7FA426498}" type="pres">
      <dgm:prSet presAssocID="{5B503CC9-16C2-4FF8-A04F-22CCCA0D6C97}" presName="gear3dstNode" presStyleLbl="node1" presStyleIdx="2" presStyleCnt="3"/>
      <dgm:spPr/>
      <dgm:t>
        <a:bodyPr/>
        <a:lstStyle/>
        <a:p>
          <a:endParaRPr lang="de-AT"/>
        </a:p>
      </dgm:t>
    </dgm:pt>
    <dgm:pt modelId="{DB69925B-7F64-40E7-8101-E9E9FD056D2E}" type="pres">
      <dgm:prSet presAssocID="{8AB3C742-DFF9-475B-95C1-495B6ABB4CE6}" presName="connector1" presStyleLbl="sibTrans2D1" presStyleIdx="0" presStyleCnt="3"/>
      <dgm:spPr/>
      <dgm:t>
        <a:bodyPr/>
        <a:lstStyle/>
        <a:p>
          <a:endParaRPr lang="de-AT"/>
        </a:p>
      </dgm:t>
    </dgm:pt>
    <dgm:pt modelId="{380E7164-FE4C-405E-AD3E-F0E66140B4BB}" type="pres">
      <dgm:prSet presAssocID="{0B8AEA25-4137-4DF8-A8C5-78ACD5F51300}" presName="connector2" presStyleLbl="sibTrans2D1" presStyleIdx="1" presStyleCnt="3"/>
      <dgm:spPr/>
      <dgm:t>
        <a:bodyPr/>
        <a:lstStyle/>
        <a:p>
          <a:endParaRPr lang="de-AT"/>
        </a:p>
      </dgm:t>
    </dgm:pt>
    <dgm:pt modelId="{359E1BD3-4524-4181-B0AB-54514459F0C4}" type="pres">
      <dgm:prSet presAssocID="{3DD32B4B-61F8-45A5-BB48-4D5D37D52EE4}" presName="connector3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992CF5A6-6D8B-4AE8-A6F9-31F7D427C323}" type="presOf" srcId="{6118FBED-081F-42B8-9648-B2BF00B402BD}" destId="{C93DEFB9-1412-4295-8708-1080A5573A99}" srcOrd="0" destOrd="0" presId="urn:microsoft.com/office/officeart/2005/8/layout/gear1"/>
    <dgm:cxn modelId="{B308027C-FDDE-4C48-8875-110C6F190BC3}" srcId="{2224A0A6-AFE1-42F5-9A94-725F34953067}" destId="{6118FBED-081F-42B8-9648-B2BF00B402BD}" srcOrd="1" destOrd="0" parTransId="{5C173243-25A0-4692-8D52-BF1AA425332C}" sibTransId="{0B8AEA25-4137-4DF8-A8C5-78ACD5F51300}"/>
    <dgm:cxn modelId="{C7446F86-CFC2-43CD-9750-917B4E7C5588}" type="presOf" srcId="{6A6BA91D-790D-41E8-915B-B488D3AFB679}" destId="{6FA114CB-8B27-4D94-BDFB-6138432718F8}" srcOrd="0" destOrd="0" presId="urn:microsoft.com/office/officeart/2005/8/layout/gear1"/>
    <dgm:cxn modelId="{64C9761C-F86F-4689-A5E1-DC83D6DEACB3}" type="presOf" srcId="{6A6BA91D-790D-41E8-915B-B488D3AFB679}" destId="{A74768AC-03DB-4C88-B388-82C1561131B3}" srcOrd="2" destOrd="0" presId="urn:microsoft.com/office/officeart/2005/8/layout/gear1"/>
    <dgm:cxn modelId="{47AE41EC-9E2D-4A72-BB32-9932FE209371}" type="presOf" srcId="{5B503CC9-16C2-4FF8-A04F-22CCCA0D6C97}" destId="{C5A22679-F629-493C-BA77-948895C8C416}" srcOrd="1" destOrd="0" presId="urn:microsoft.com/office/officeart/2005/8/layout/gear1"/>
    <dgm:cxn modelId="{8CF2C306-1F45-4590-A869-96158637692A}" type="presOf" srcId="{8AB3C742-DFF9-475B-95C1-495B6ABB4CE6}" destId="{DB69925B-7F64-40E7-8101-E9E9FD056D2E}" srcOrd="0" destOrd="0" presId="urn:microsoft.com/office/officeart/2005/8/layout/gear1"/>
    <dgm:cxn modelId="{2FC8CDE1-02C2-439E-8972-F85AC472EB14}" type="presOf" srcId="{6118FBED-081F-42B8-9648-B2BF00B402BD}" destId="{DBBB3315-E914-4D90-8865-810CF77FFB91}" srcOrd="1" destOrd="0" presId="urn:microsoft.com/office/officeart/2005/8/layout/gear1"/>
    <dgm:cxn modelId="{A761FB38-4254-42AC-9670-D2ECC71A7CA7}" type="presOf" srcId="{2224A0A6-AFE1-42F5-9A94-725F34953067}" destId="{221B2DF1-A6D2-4872-84C5-B6236E4C3D2C}" srcOrd="0" destOrd="0" presId="urn:microsoft.com/office/officeart/2005/8/layout/gear1"/>
    <dgm:cxn modelId="{0DC5969F-93CA-4A7D-9F99-08E1F08C2DCE}" srcId="{2224A0A6-AFE1-42F5-9A94-725F34953067}" destId="{5B503CC9-16C2-4FF8-A04F-22CCCA0D6C97}" srcOrd="2" destOrd="0" parTransId="{C6DB98C6-59B9-4058-B529-71D293A757E3}" sibTransId="{3DD32B4B-61F8-45A5-BB48-4D5D37D52EE4}"/>
    <dgm:cxn modelId="{16A8BF2A-D4E6-4D6B-BB31-797D1FBC62CB}" type="presOf" srcId="{0B8AEA25-4137-4DF8-A8C5-78ACD5F51300}" destId="{380E7164-FE4C-405E-AD3E-F0E66140B4BB}" srcOrd="0" destOrd="0" presId="urn:microsoft.com/office/officeart/2005/8/layout/gear1"/>
    <dgm:cxn modelId="{06494202-DE50-417F-A4F2-04C711D37DD4}" srcId="{2224A0A6-AFE1-42F5-9A94-725F34953067}" destId="{6A6BA91D-790D-41E8-915B-B488D3AFB679}" srcOrd="0" destOrd="0" parTransId="{298DC780-D4CC-48A8-93FC-3809F643CC02}" sibTransId="{8AB3C742-DFF9-475B-95C1-495B6ABB4CE6}"/>
    <dgm:cxn modelId="{36FE2AAF-828F-4167-BDAC-84C1168CFDD7}" type="presOf" srcId="{5B503CC9-16C2-4FF8-A04F-22CCCA0D6C97}" destId="{DF72BE24-E202-41A7-8904-31B7FA426498}" srcOrd="3" destOrd="0" presId="urn:microsoft.com/office/officeart/2005/8/layout/gear1"/>
    <dgm:cxn modelId="{C7132D2F-62F7-4413-862F-18C6B4BC1C81}" type="presOf" srcId="{3DD32B4B-61F8-45A5-BB48-4D5D37D52EE4}" destId="{359E1BD3-4524-4181-B0AB-54514459F0C4}" srcOrd="0" destOrd="0" presId="urn:microsoft.com/office/officeart/2005/8/layout/gear1"/>
    <dgm:cxn modelId="{2EFDB941-8839-4E08-BC0D-2E46D1704581}" type="presOf" srcId="{5B503CC9-16C2-4FF8-A04F-22CCCA0D6C97}" destId="{AE9C5BFC-900F-4733-9E3D-38EC82A0370A}" srcOrd="0" destOrd="0" presId="urn:microsoft.com/office/officeart/2005/8/layout/gear1"/>
    <dgm:cxn modelId="{934534E1-143A-4C04-8A97-F1A8D79B95A1}" type="presOf" srcId="{6A6BA91D-790D-41E8-915B-B488D3AFB679}" destId="{54CAC8E0-E6FC-424B-BFDE-14EA8722B6A0}" srcOrd="1" destOrd="0" presId="urn:microsoft.com/office/officeart/2005/8/layout/gear1"/>
    <dgm:cxn modelId="{1FF8638C-1150-4EA5-868B-C89AE50E5BB8}" type="presOf" srcId="{6118FBED-081F-42B8-9648-B2BF00B402BD}" destId="{4BEC98FB-EF16-43DE-B66D-D62E6A2B64CF}" srcOrd="2" destOrd="0" presId="urn:microsoft.com/office/officeart/2005/8/layout/gear1"/>
    <dgm:cxn modelId="{2B8833F5-D200-4912-9B47-281FC6E7CB7D}" type="presOf" srcId="{5B503CC9-16C2-4FF8-A04F-22CCCA0D6C97}" destId="{48445465-3900-49F4-82F2-5A13D2F704D6}" srcOrd="2" destOrd="0" presId="urn:microsoft.com/office/officeart/2005/8/layout/gear1"/>
    <dgm:cxn modelId="{5BEEF63F-3F70-4D2B-B73E-FB43EC483E8B}" type="presParOf" srcId="{221B2DF1-A6D2-4872-84C5-B6236E4C3D2C}" destId="{6FA114CB-8B27-4D94-BDFB-6138432718F8}" srcOrd="0" destOrd="0" presId="urn:microsoft.com/office/officeart/2005/8/layout/gear1"/>
    <dgm:cxn modelId="{4FDA21BB-6E8D-411A-9004-5E5E21C2CA1D}" type="presParOf" srcId="{221B2DF1-A6D2-4872-84C5-B6236E4C3D2C}" destId="{54CAC8E0-E6FC-424B-BFDE-14EA8722B6A0}" srcOrd="1" destOrd="0" presId="urn:microsoft.com/office/officeart/2005/8/layout/gear1"/>
    <dgm:cxn modelId="{EBFE232B-1715-4715-BAEF-BEF8440E022F}" type="presParOf" srcId="{221B2DF1-A6D2-4872-84C5-B6236E4C3D2C}" destId="{A74768AC-03DB-4C88-B388-82C1561131B3}" srcOrd="2" destOrd="0" presId="urn:microsoft.com/office/officeart/2005/8/layout/gear1"/>
    <dgm:cxn modelId="{2F9684FA-B615-4ABA-A1CD-0B43CDC4473B}" type="presParOf" srcId="{221B2DF1-A6D2-4872-84C5-B6236E4C3D2C}" destId="{C93DEFB9-1412-4295-8708-1080A5573A99}" srcOrd="3" destOrd="0" presId="urn:microsoft.com/office/officeart/2005/8/layout/gear1"/>
    <dgm:cxn modelId="{8D010E9C-51FD-4981-9088-01B8228BB340}" type="presParOf" srcId="{221B2DF1-A6D2-4872-84C5-B6236E4C3D2C}" destId="{DBBB3315-E914-4D90-8865-810CF77FFB91}" srcOrd="4" destOrd="0" presId="urn:microsoft.com/office/officeart/2005/8/layout/gear1"/>
    <dgm:cxn modelId="{559BCC6F-5DF0-4D11-973F-9E00963C93AC}" type="presParOf" srcId="{221B2DF1-A6D2-4872-84C5-B6236E4C3D2C}" destId="{4BEC98FB-EF16-43DE-B66D-D62E6A2B64CF}" srcOrd="5" destOrd="0" presId="urn:microsoft.com/office/officeart/2005/8/layout/gear1"/>
    <dgm:cxn modelId="{85F07163-23E0-47FD-AC83-AA71D09D96CB}" type="presParOf" srcId="{221B2DF1-A6D2-4872-84C5-B6236E4C3D2C}" destId="{AE9C5BFC-900F-4733-9E3D-38EC82A0370A}" srcOrd="6" destOrd="0" presId="urn:microsoft.com/office/officeart/2005/8/layout/gear1"/>
    <dgm:cxn modelId="{05746CEC-CB3A-4AAD-A24B-22C20AB60CFD}" type="presParOf" srcId="{221B2DF1-A6D2-4872-84C5-B6236E4C3D2C}" destId="{C5A22679-F629-493C-BA77-948895C8C416}" srcOrd="7" destOrd="0" presId="urn:microsoft.com/office/officeart/2005/8/layout/gear1"/>
    <dgm:cxn modelId="{89C3CFCC-E88F-41C5-8ACC-FC14D3F66952}" type="presParOf" srcId="{221B2DF1-A6D2-4872-84C5-B6236E4C3D2C}" destId="{48445465-3900-49F4-82F2-5A13D2F704D6}" srcOrd="8" destOrd="0" presId="urn:microsoft.com/office/officeart/2005/8/layout/gear1"/>
    <dgm:cxn modelId="{3C0D2801-3FC0-4C44-BC79-C1B2AB869D1C}" type="presParOf" srcId="{221B2DF1-A6D2-4872-84C5-B6236E4C3D2C}" destId="{DF72BE24-E202-41A7-8904-31B7FA426498}" srcOrd="9" destOrd="0" presId="urn:microsoft.com/office/officeart/2005/8/layout/gear1"/>
    <dgm:cxn modelId="{200EBB6B-2E2A-46AD-82A5-3AEB63C30FB5}" type="presParOf" srcId="{221B2DF1-A6D2-4872-84C5-B6236E4C3D2C}" destId="{DB69925B-7F64-40E7-8101-E9E9FD056D2E}" srcOrd="10" destOrd="0" presId="urn:microsoft.com/office/officeart/2005/8/layout/gear1"/>
    <dgm:cxn modelId="{7934A8E3-2AF3-4A45-A057-211986F9998C}" type="presParOf" srcId="{221B2DF1-A6D2-4872-84C5-B6236E4C3D2C}" destId="{380E7164-FE4C-405E-AD3E-F0E66140B4BB}" srcOrd="11" destOrd="0" presId="urn:microsoft.com/office/officeart/2005/8/layout/gear1"/>
    <dgm:cxn modelId="{99FBF4F0-800C-493D-87E3-B0B9E35AC04B}" type="presParOf" srcId="{221B2DF1-A6D2-4872-84C5-B6236E4C3D2C}" destId="{359E1BD3-4524-4181-B0AB-54514459F0C4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6A3CF1-FCCB-421F-942E-B25DE659D98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7C112C8-18B8-466D-985F-62388465D097}">
      <dgm:prSet phldrT="[Text]" custT="1"/>
      <dgm:spPr/>
      <dgm:t>
        <a:bodyPr/>
        <a:lstStyle/>
        <a:p>
          <a:endParaRPr lang="de-AT" sz="2000" dirty="0"/>
        </a:p>
      </dgm:t>
    </dgm:pt>
    <dgm:pt modelId="{87C13F63-078C-44FB-8B52-D4B3CD43FDCA}" type="parTrans" cxnId="{801F0560-FA54-4E1F-9B50-0197407D5956}">
      <dgm:prSet/>
      <dgm:spPr/>
      <dgm:t>
        <a:bodyPr/>
        <a:lstStyle/>
        <a:p>
          <a:endParaRPr lang="de-AT" sz="4400"/>
        </a:p>
      </dgm:t>
    </dgm:pt>
    <dgm:pt modelId="{D559A95B-153D-4179-B594-F74AD7CD96AE}" type="sibTrans" cxnId="{801F0560-FA54-4E1F-9B50-0197407D5956}">
      <dgm:prSet/>
      <dgm:spPr/>
      <dgm:t>
        <a:bodyPr/>
        <a:lstStyle/>
        <a:p>
          <a:endParaRPr lang="de-AT" sz="4400"/>
        </a:p>
      </dgm:t>
    </dgm:pt>
    <dgm:pt modelId="{C86CCBE8-E728-4E67-A055-66F9C00CE800}">
      <dgm:prSet phldrT="[Text]" custT="1"/>
      <dgm:spPr/>
      <dgm:t>
        <a:bodyPr/>
        <a:lstStyle/>
        <a:p>
          <a:endParaRPr lang="de-AT" sz="2000" dirty="0"/>
        </a:p>
      </dgm:t>
    </dgm:pt>
    <dgm:pt modelId="{D9425462-4E02-4710-83C5-00AFF88AE408}" type="parTrans" cxnId="{C3BB9587-19BE-4C06-AB02-628CC0F0AFF7}">
      <dgm:prSet/>
      <dgm:spPr/>
      <dgm:t>
        <a:bodyPr/>
        <a:lstStyle/>
        <a:p>
          <a:endParaRPr lang="de-AT" sz="4400"/>
        </a:p>
      </dgm:t>
    </dgm:pt>
    <dgm:pt modelId="{87C61DFE-FC48-47D6-91E5-C60BCF999D2E}" type="sibTrans" cxnId="{C3BB9587-19BE-4C06-AB02-628CC0F0AFF7}">
      <dgm:prSet/>
      <dgm:spPr/>
      <dgm:t>
        <a:bodyPr/>
        <a:lstStyle/>
        <a:p>
          <a:endParaRPr lang="de-AT" sz="4400"/>
        </a:p>
      </dgm:t>
    </dgm:pt>
    <dgm:pt modelId="{1DB968FA-B40D-4F36-B77F-0CA703BAA8F2}">
      <dgm:prSet phldrT="[Text]" custT="1"/>
      <dgm:spPr/>
      <dgm:t>
        <a:bodyPr/>
        <a:lstStyle/>
        <a:p>
          <a:endParaRPr lang="de-AT" sz="2000" dirty="0"/>
        </a:p>
      </dgm:t>
    </dgm:pt>
    <dgm:pt modelId="{E2D821F3-7816-4D80-82D9-2C8BB703A0F8}" type="parTrans" cxnId="{26C8F2F3-976F-4305-8828-345DDF170762}">
      <dgm:prSet/>
      <dgm:spPr/>
      <dgm:t>
        <a:bodyPr/>
        <a:lstStyle/>
        <a:p>
          <a:endParaRPr lang="de-AT" sz="4400"/>
        </a:p>
      </dgm:t>
    </dgm:pt>
    <dgm:pt modelId="{77ED9D9D-B870-4A37-9523-65C081A38911}" type="sibTrans" cxnId="{26C8F2F3-976F-4305-8828-345DDF170762}">
      <dgm:prSet/>
      <dgm:spPr/>
      <dgm:t>
        <a:bodyPr/>
        <a:lstStyle/>
        <a:p>
          <a:endParaRPr lang="de-AT" sz="4400"/>
        </a:p>
      </dgm:t>
    </dgm:pt>
    <dgm:pt modelId="{5864BEB2-D56B-4430-9C1F-0D8516091029}">
      <dgm:prSet phldrT="[Text]" custT="1"/>
      <dgm:spPr/>
      <dgm:t>
        <a:bodyPr/>
        <a:lstStyle/>
        <a:p>
          <a:endParaRPr lang="de-AT" sz="2000" dirty="0"/>
        </a:p>
      </dgm:t>
    </dgm:pt>
    <dgm:pt modelId="{F3A5B97A-B3D5-4359-85A4-B7D7B9F2C40A}" type="parTrans" cxnId="{E600714E-0507-42C6-9F08-EBEDD309544D}">
      <dgm:prSet/>
      <dgm:spPr/>
      <dgm:t>
        <a:bodyPr/>
        <a:lstStyle/>
        <a:p>
          <a:endParaRPr lang="de-AT" sz="4400"/>
        </a:p>
      </dgm:t>
    </dgm:pt>
    <dgm:pt modelId="{5CEE7F70-6823-4617-8EC3-FACE9C1005BB}" type="sibTrans" cxnId="{E600714E-0507-42C6-9F08-EBEDD309544D}">
      <dgm:prSet/>
      <dgm:spPr/>
      <dgm:t>
        <a:bodyPr/>
        <a:lstStyle/>
        <a:p>
          <a:endParaRPr lang="de-AT" sz="4400"/>
        </a:p>
      </dgm:t>
    </dgm:pt>
    <dgm:pt modelId="{C3B9C858-A31F-4D3E-A963-B9724129590D}">
      <dgm:prSet phldrT="[Text]" custT="1"/>
      <dgm:spPr/>
      <dgm:t>
        <a:bodyPr/>
        <a:lstStyle/>
        <a:p>
          <a:endParaRPr lang="de-AT" sz="2000" dirty="0"/>
        </a:p>
      </dgm:t>
    </dgm:pt>
    <dgm:pt modelId="{BBF7C612-0B9B-411C-AD05-C7876FEDF1F5}" type="sibTrans" cxnId="{95C4B1D0-98F3-4617-8D10-9CCA48217F56}">
      <dgm:prSet/>
      <dgm:spPr/>
      <dgm:t>
        <a:bodyPr/>
        <a:lstStyle/>
        <a:p>
          <a:endParaRPr lang="de-AT" sz="4400"/>
        </a:p>
      </dgm:t>
    </dgm:pt>
    <dgm:pt modelId="{2E0A392B-61B2-417A-A799-68F0CC9373DA}" type="parTrans" cxnId="{95C4B1D0-98F3-4617-8D10-9CCA48217F56}">
      <dgm:prSet/>
      <dgm:spPr/>
      <dgm:t>
        <a:bodyPr/>
        <a:lstStyle/>
        <a:p>
          <a:endParaRPr lang="de-AT" sz="4400"/>
        </a:p>
      </dgm:t>
    </dgm:pt>
    <dgm:pt modelId="{D97C19E2-5989-4B66-BF1E-DAABAD74B3F4}" type="pres">
      <dgm:prSet presAssocID="{896A3CF1-FCCB-421F-942E-B25DE659D98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AA5A826E-ECC9-4DB7-BD41-FAABF49BBC18}" type="pres">
      <dgm:prSet presAssocID="{896A3CF1-FCCB-421F-942E-B25DE659D98A}" presName="arrow" presStyleLbl="bgShp" presStyleIdx="0" presStyleCnt="1" custScaleX="113051"/>
      <dgm:spPr>
        <a:solidFill>
          <a:schemeClr val="accent2">
            <a:lumMod val="75000"/>
          </a:schemeClr>
        </a:solidFill>
      </dgm:spPr>
    </dgm:pt>
    <dgm:pt modelId="{C52DC8CC-8D9B-4B46-ACAA-AD10A1199F1C}" type="pres">
      <dgm:prSet presAssocID="{896A3CF1-FCCB-421F-942E-B25DE659D98A}" presName="arrowDiagram5" presStyleCnt="0"/>
      <dgm:spPr/>
    </dgm:pt>
    <dgm:pt modelId="{ECAA124C-12F8-45F1-85E0-7A1723EB1E9E}" type="pres">
      <dgm:prSet presAssocID="{C3B9C858-A31F-4D3E-A963-B9724129590D}" presName="bullet5a" presStyleLbl="node1" presStyleIdx="0" presStyleCnt="5" custLinFactY="-13710" custLinFactNeighborX="-57772" custLinFactNeighborY="-100000"/>
      <dgm:spPr/>
    </dgm:pt>
    <dgm:pt modelId="{5200110B-1B44-435D-A96A-BDF59C7DFBA6}" type="pres">
      <dgm:prSet presAssocID="{C3B9C858-A31F-4D3E-A963-B9724129590D}" presName="textBox5a" presStyleLbl="revTx" presStyleIdx="0" presStyleCnt="5" custScaleX="177085" custLinFactX="-52601" custLinFactY="-427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BD6B3B3-B018-4180-88E9-837CFBB799D0}" type="pres">
      <dgm:prSet presAssocID="{B7C112C8-18B8-466D-985F-62388465D097}" presName="bullet5b" presStyleLbl="node1" presStyleIdx="1" presStyleCnt="5" custLinFactNeighborX="13212" custLinFactNeighborY="-44938"/>
      <dgm:spPr/>
    </dgm:pt>
    <dgm:pt modelId="{23A5A1A8-2485-4484-BC50-AFB809C84CB9}" type="pres">
      <dgm:prSet presAssocID="{B7C112C8-18B8-466D-985F-62388465D097}" presName="textBox5b" presStyleLbl="revTx" presStyleIdx="1" presStyleCnt="5" custScaleX="187650" custScaleY="5400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0FE2584-BC9E-442B-A541-FFC799296A74}" type="pres">
      <dgm:prSet presAssocID="{C86CCBE8-E728-4E67-A055-66F9C00CE800}" presName="bullet5c" presStyleLbl="node1" presStyleIdx="2" presStyleCnt="5"/>
      <dgm:spPr/>
    </dgm:pt>
    <dgm:pt modelId="{C84EA86C-BFB1-42B6-96FA-89520208BEE2}" type="pres">
      <dgm:prSet presAssocID="{C86CCBE8-E728-4E67-A055-66F9C00CE800}" presName="textBox5c" presStyleLbl="revTx" presStyleIdx="2" presStyleCnt="5" custScaleX="138615" custScaleY="37353" custLinFactNeighborX="-67884" custLinFactNeighborY="-8116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5E76243-677C-4809-B96A-59B52A0EC5A8}" type="pres">
      <dgm:prSet presAssocID="{1DB968FA-B40D-4F36-B77F-0CA703BAA8F2}" presName="bullet5d" presStyleLbl="node1" presStyleIdx="3" presStyleCnt="5"/>
      <dgm:spPr/>
    </dgm:pt>
    <dgm:pt modelId="{AFC2C065-4EC1-49C7-BE3E-95FDBA1DBAFB}" type="pres">
      <dgm:prSet presAssocID="{1DB968FA-B40D-4F36-B77F-0CA703BAA8F2}" presName="textBox5d" presStyleLbl="revTx" presStyleIdx="3" presStyleCnt="5" custScaleX="152194" custScaleY="31919" custLinFactNeighborX="4449" custLinFactNeighborY="-1521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C491FB-706A-459A-8F83-84D04CDECA92}" type="pres">
      <dgm:prSet presAssocID="{5864BEB2-D56B-4430-9C1F-0D8516091029}" presName="bullet5e" presStyleLbl="node1" presStyleIdx="4" presStyleCnt="5"/>
      <dgm:spPr/>
    </dgm:pt>
    <dgm:pt modelId="{A97664D1-6E92-402E-A855-D32E6CF72DE0}" type="pres">
      <dgm:prSet presAssocID="{5864BEB2-D56B-4430-9C1F-0D8516091029}" presName="textBox5e" presStyleLbl="revTx" presStyleIdx="4" presStyleCnt="5" custScaleX="152193" custScaleY="42792" custLinFactX="-21648" custLinFactNeighborX="-100000" custLinFactNeighborY="-8115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801F0560-FA54-4E1F-9B50-0197407D5956}" srcId="{896A3CF1-FCCB-421F-942E-B25DE659D98A}" destId="{B7C112C8-18B8-466D-985F-62388465D097}" srcOrd="1" destOrd="0" parTransId="{87C13F63-078C-44FB-8B52-D4B3CD43FDCA}" sibTransId="{D559A95B-153D-4179-B594-F74AD7CD96AE}"/>
    <dgm:cxn modelId="{95C4B1D0-98F3-4617-8D10-9CCA48217F56}" srcId="{896A3CF1-FCCB-421F-942E-B25DE659D98A}" destId="{C3B9C858-A31F-4D3E-A963-B9724129590D}" srcOrd="0" destOrd="0" parTransId="{2E0A392B-61B2-417A-A799-68F0CC9373DA}" sibTransId="{BBF7C612-0B9B-411C-AD05-C7876FEDF1F5}"/>
    <dgm:cxn modelId="{239E1380-0996-4CA2-9D38-FB8D85F06333}" type="presOf" srcId="{C86CCBE8-E728-4E67-A055-66F9C00CE800}" destId="{C84EA86C-BFB1-42B6-96FA-89520208BEE2}" srcOrd="0" destOrd="0" presId="urn:microsoft.com/office/officeart/2005/8/layout/arrow2"/>
    <dgm:cxn modelId="{C3BB9587-19BE-4C06-AB02-628CC0F0AFF7}" srcId="{896A3CF1-FCCB-421F-942E-B25DE659D98A}" destId="{C86CCBE8-E728-4E67-A055-66F9C00CE800}" srcOrd="2" destOrd="0" parTransId="{D9425462-4E02-4710-83C5-00AFF88AE408}" sibTransId="{87C61DFE-FC48-47D6-91E5-C60BCF999D2E}"/>
    <dgm:cxn modelId="{023A0CFD-CC24-4DEA-8596-6E920BBDCFE7}" type="presOf" srcId="{B7C112C8-18B8-466D-985F-62388465D097}" destId="{23A5A1A8-2485-4484-BC50-AFB809C84CB9}" srcOrd="0" destOrd="0" presId="urn:microsoft.com/office/officeart/2005/8/layout/arrow2"/>
    <dgm:cxn modelId="{DF765EE9-99AF-4DDA-B12A-6DEA56AC55D5}" type="presOf" srcId="{5864BEB2-D56B-4430-9C1F-0D8516091029}" destId="{A97664D1-6E92-402E-A855-D32E6CF72DE0}" srcOrd="0" destOrd="0" presId="urn:microsoft.com/office/officeart/2005/8/layout/arrow2"/>
    <dgm:cxn modelId="{94EC7B7B-9AAD-4FDE-B628-06E83532E8CE}" type="presOf" srcId="{1DB968FA-B40D-4F36-B77F-0CA703BAA8F2}" destId="{AFC2C065-4EC1-49C7-BE3E-95FDBA1DBAFB}" srcOrd="0" destOrd="0" presId="urn:microsoft.com/office/officeart/2005/8/layout/arrow2"/>
    <dgm:cxn modelId="{1FE4D534-9C57-4FC5-8EFA-424AEC217BDC}" type="presOf" srcId="{896A3CF1-FCCB-421F-942E-B25DE659D98A}" destId="{D97C19E2-5989-4B66-BF1E-DAABAD74B3F4}" srcOrd="0" destOrd="0" presId="urn:microsoft.com/office/officeart/2005/8/layout/arrow2"/>
    <dgm:cxn modelId="{E600714E-0507-42C6-9F08-EBEDD309544D}" srcId="{896A3CF1-FCCB-421F-942E-B25DE659D98A}" destId="{5864BEB2-D56B-4430-9C1F-0D8516091029}" srcOrd="4" destOrd="0" parTransId="{F3A5B97A-B3D5-4359-85A4-B7D7B9F2C40A}" sibTransId="{5CEE7F70-6823-4617-8EC3-FACE9C1005BB}"/>
    <dgm:cxn modelId="{C527929B-FF43-417E-829B-95D832B98761}" type="presOf" srcId="{C3B9C858-A31F-4D3E-A963-B9724129590D}" destId="{5200110B-1B44-435D-A96A-BDF59C7DFBA6}" srcOrd="0" destOrd="0" presId="urn:microsoft.com/office/officeart/2005/8/layout/arrow2"/>
    <dgm:cxn modelId="{26C8F2F3-976F-4305-8828-345DDF170762}" srcId="{896A3CF1-FCCB-421F-942E-B25DE659D98A}" destId="{1DB968FA-B40D-4F36-B77F-0CA703BAA8F2}" srcOrd="3" destOrd="0" parTransId="{E2D821F3-7816-4D80-82D9-2C8BB703A0F8}" sibTransId="{77ED9D9D-B870-4A37-9523-65C081A38911}"/>
    <dgm:cxn modelId="{D8D9D79C-0D18-4F5A-A57E-17CC2F21BF3E}" type="presParOf" srcId="{D97C19E2-5989-4B66-BF1E-DAABAD74B3F4}" destId="{AA5A826E-ECC9-4DB7-BD41-FAABF49BBC18}" srcOrd="0" destOrd="0" presId="urn:microsoft.com/office/officeart/2005/8/layout/arrow2"/>
    <dgm:cxn modelId="{76E013F4-4F0C-4FBD-B6F7-63EB7AF74E1F}" type="presParOf" srcId="{D97C19E2-5989-4B66-BF1E-DAABAD74B3F4}" destId="{C52DC8CC-8D9B-4B46-ACAA-AD10A1199F1C}" srcOrd="1" destOrd="0" presId="urn:microsoft.com/office/officeart/2005/8/layout/arrow2"/>
    <dgm:cxn modelId="{8F2D9DA2-286F-411B-9C85-FEE821CBABF9}" type="presParOf" srcId="{C52DC8CC-8D9B-4B46-ACAA-AD10A1199F1C}" destId="{ECAA124C-12F8-45F1-85E0-7A1723EB1E9E}" srcOrd="0" destOrd="0" presId="urn:microsoft.com/office/officeart/2005/8/layout/arrow2"/>
    <dgm:cxn modelId="{D2E2C33B-ECAF-4895-8653-5DD80055DD5D}" type="presParOf" srcId="{C52DC8CC-8D9B-4B46-ACAA-AD10A1199F1C}" destId="{5200110B-1B44-435D-A96A-BDF59C7DFBA6}" srcOrd="1" destOrd="0" presId="urn:microsoft.com/office/officeart/2005/8/layout/arrow2"/>
    <dgm:cxn modelId="{EAF29665-AB86-46A5-A765-D69C83CBC11C}" type="presParOf" srcId="{C52DC8CC-8D9B-4B46-ACAA-AD10A1199F1C}" destId="{4BD6B3B3-B018-4180-88E9-837CFBB799D0}" srcOrd="2" destOrd="0" presId="urn:microsoft.com/office/officeart/2005/8/layout/arrow2"/>
    <dgm:cxn modelId="{22794285-EC87-463E-A70B-0B8FED22E419}" type="presParOf" srcId="{C52DC8CC-8D9B-4B46-ACAA-AD10A1199F1C}" destId="{23A5A1A8-2485-4484-BC50-AFB809C84CB9}" srcOrd="3" destOrd="0" presId="urn:microsoft.com/office/officeart/2005/8/layout/arrow2"/>
    <dgm:cxn modelId="{EE7D7839-96EE-458C-97BF-7AB926B17A6A}" type="presParOf" srcId="{C52DC8CC-8D9B-4B46-ACAA-AD10A1199F1C}" destId="{50FE2584-BC9E-442B-A541-FFC799296A74}" srcOrd="4" destOrd="0" presId="urn:microsoft.com/office/officeart/2005/8/layout/arrow2"/>
    <dgm:cxn modelId="{4D558FC9-13C3-43DA-8308-7869C73C8039}" type="presParOf" srcId="{C52DC8CC-8D9B-4B46-ACAA-AD10A1199F1C}" destId="{C84EA86C-BFB1-42B6-96FA-89520208BEE2}" srcOrd="5" destOrd="0" presId="urn:microsoft.com/office/officeart/2005/8/layout/arrow2"/>
    <dgm:cxn modelId="{2FFD738E-02D4-49A0-A1D9-AF7137860AF2}" type="presParOf" srcId="{C52DC8CC-8D9B-4B46-ACAA-AD10A1199F1C}" destId="{F5E76243-677C-4809-B96A-59B52A0EC5A8}" srcOrd="6" destOrd="0" presId="urn:microsoft.com/office/officeart/2005/8/layout/arrow2"/>
    <dgm:cxn modelId="{EEDB5288-144F-48BA-ADB9-902EE4F26D38}" type="presParOf" srcId="{C52DC8CC-8D9B-4B46-ACAA-AD10A1199F1C}" destId="{AFC2C065-4EC1-49C7-BE3E-95FDBA1DBAFB}" srcOrd="7" destOrd="0" presId="urn:microsoft.com/office/officeart/2005/8/layout/arrow2"/>
    <dgm:cxn modelId="{FF2F63F0-8AE5-4E18-8E65-5B5D3C20A841}" type="presParOf" srcId="{C52DC8CC-8D9B-4B46-ACAA-AD10A1199F1C}" destId="{B1C491FB-706A-459A-8F83-84D04CDECA92}" srcOrd="8" destOrd="0" presId="urn:microsoft.com/office/officeart/2005/8/layout/arrow2"/>
    <dgm:cxn modelId="{410B9B76-2568-4DA9-ABB8-7263D89DEC39}" type="presParOf" srcId="{C52DC8CC-8D9B-4B46-ACAA-AD10A1199F1C}" destId="{A97664D1-6E92-402E-A855-D32E6CF72DE0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8DA149-AD83-4C41-BB0A-93448312A343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7E4FDB5-89F4-4852-9638-F72378F6276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AT" sz="1600" dirty="0" err="1">
              <a:solidFill>
                <a:schemeClr val="bg1"/>
              </a:solidFill>
            </a:rPr>
            <a:t>Microcontroller</a:t>
          </a:r>
          <a:endParaRPr lang="de-AT" sz="1600" dirty="0">
            <a:solidFill>
              <a:schemeClr val="bg1"/>
            </a:solidFill>
          </a:endParaRPr>
        </a:p>
      </dgm:t>
    </dgm:pt>
    <dgm:pt modelId="{D8BC54B9-BE21-4260-AA75-05A6A5196587}" type="parTrans" cxnId="{4F28009D-4E5F-4A06-AF5B-7C18F8C49D3C}">
      <dgm:prSet/>
      <dgm:spPr/>
      <dgm:t>
        <a:bodyPr/>
        <a:lstStyle/>
        <a:p>
          <a:endParaRPr lang="de-AT"/>
        </a:p>
      </dgm:t>
    </dgm:pt>
    <dgm:pt modelId="{9CD26134-F4F0-44FB-9AD4-184CE8620A36}" type="sibTrans" cxnId="{4F28009D-4E5F-4A06-AF5B-7C18F8C49D3C}">
      <dgm:prSet/>
      <dgm:spPr/>
      <dgm:t>
        <a:bodyPr/>
        <a:lstStyle/>
        <a:p>
          <a:endParaRPr lang="de-AT"/>
        </a:p>
      </dgm:t>
    </dgm:pt>
    <dgm:pt modelId="{7D5B10A0-8F62-40C8-8768-3D9ACAB2AE5D}">
      <dgm:prSet phldrT="[Text]"/>
      <dgm:spPr>
        <a:solidFill>
          <a:schemeClr val="accent2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de-AT" dirty="0">
              <a:solidFill>
                <a:schemeClr val="bg1"/>
              </a:solidFill>
            </a:rPr>
            <a:t>Display</a:t>
          </a:r>
        </a:p>
      </dgm:t>
    </dgm:pt>
    <dgm:pt modelId="{2CC50470-9F2F-4AD7-A0A8-2AF723BB8BB6}" type="parTrans" cxnId="{BF75E340-7517-4133-8160-338A01DC7C1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de-AT"/>
        </a:p>
      </dgm:t>
    </dgm:pt>
    <dgm:pt modelId="{8F687034-C0CB-4E56-A786-9A2A33BFF8DA}" type="sibTrans" cxnId="{BF75E340-7517-4133-8160-338A01DC7C1A}">
      <dgm:prSet/>
      <dgm:spPr/>
      <dgm:t>
        <a:bodyPr/>
        <a:lstStyle/>
        <a:p>
          <a:endParaRPr lang="de-AT"/>
        </a:p>
      </dgm:t>
    </dgm:pt>
    <dgm:pt modelId="{8412ABA9-975E-4166-9439-ADCA3DEE42F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AT" dirty="0">
              <a:solidFill>
                <a:schemeClr val="bg1"/>
              </a:solidFill>
            </a:rPr>
            <a:t>Sensor</a:t>
          </a:r>
        </a:p>
      </dgm:t>
    </dgm:pt>
    <dgm:pt modelId="{D7914BA1-BA90-41C8-A119-E8B7CD639CF1}" type="parTrans" cxnId="{1ED19E3C-888E-45BE-AAF4-4102AD21122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de-AT"/>
        </a:p>
      </dgm:t>
    </dgm:pt>
    <dgm:pt modelId="{5F4595EC-9627-464C-8C3D-4EF9B5403B55}" type="sibTrans" cxnId="{1ED19E3C-888E-45BE-AAF4-4102AD211225}">
      <dgm:prSet/>
      <dgm:spPr/>
      <dgm:t>
        <a:bodyPr/>
        <a:lstStyle/>
        <a:p>
          <a:endParaRPr lang="de-AT"/>
        </a:p>
      </dgm:t>
    </dgm:pt>
    <dgm:pt modelId="{4662019D-FCE5-4830-BE0E-7A2428221B1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AT" dirty="0">
              <a:solidFill>
                <a:schemeClr val="bg1"/>
              </a:solidFill>
            </a:rPr>
            <a:t>Stepper </a:t>
          </a:r>
          <a:r>
            <a:rPr lang="de-AT" dirty="0" err="1">
              <a:solidFill>
                <a:schemeClr val="bg1"/>
              </a:solidFill>
            </a:rPr>
            <a:t>motor</a:t>
          </a:r>
          <a:endParaRPr lang="de-AT" dirty="0">
            <a:solidFill>
              <a:schemeClr val="bg1"/>
            </a:solidFill>
          </a:endParaRPr>
        </a:p>
      </dgm:t>
    </dgm:pt>
    <dgm:pt modelId="{B243ACE0-B793-43B6-8967-D9503874F965}" type="parTrans" cxnId="{3C8E9FC3-2C5B-4F92-A461-5EDD3A4B8EE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de-AT"/>
        </a:p>
      </dgm:t>
    </dgm:pt>
    <dgm:pt modelId="{28956CBB-0640-4C76-A6D7-2857B68C4276}" type="sibTrans" cxnId="{3C8E9FC3-2C5B-4F92-A461-5EDD3A4B8EEC}">
      <dgm:prSet/>
      <dgm:spPr/>
      <dgm:t>
        <a:bodyPr/>
        <a:lstStyle/>
        <a:p>
          <a:endParaRPr lang="de-AT"/>
        </a:p>
      </dgm:t>
    </dgm:pt>
    <dgm:pt modelId="{BC9223E5-84B9-44B2-BECC-09EDB00C1D0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AT" dirty="0">
              <a:solidFill>
                <a:schemeClr val="bg1"/>
              </a:solidFill>
            </a:rPr>
            <a:t>Power </a:t>
          </a:r>
          <a:r>
            <a:rPr lang="de-AT" dirty="0" err="1">
              <a:solidFill>
                <a:schemeClr val="bg1"/>
              </a:solidFill>
            </a:rPr>
            <a:t>supply</a:t>
          </a:r>
          <a:endParaRPr lang="de-AT" dirty="0">
            <a:solidFill>
              <a:schemeClr val="bg1"/>
            </a:solidFill>
          </a:endParaRPr>
        </a:p>
      </dgm:t>
    </dgm:pt>
    <dgm:pt modelId="{6F8513BC-2EEB-42C4-A321-244B5FA263B3}" type="parTrans" cxnId="{571123ED-A3C9-4E19-BA33-7DEA45227426}">
      <dgm:prSet/>
      <dgm:spPr>
        <a:solidFill>
          <a:schemeClr val="bg2">
            <a:lumMod val="50000"/>
          </a:schemeClr>
        </a:solidFill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de-AT"/>
        </a:p>
      </dgm:t>
    </dgm:pt>
    <dgm:pt modelId="{B8EA7171-4D11-4863-8BE3-3919DFA93155}" type="sibTrans" cxnId="{571123ED-A3C9-4E19-BA33-7DEA45227426}">
      <dgm:prSet/>
      <dgm:spPr/>
      <dgm:t>
        <a:bodyPr/>
        <a:lstStyle/>
        <a:p>
          <a:endParaRPr lang="de-AT"/>
        </a:p>
      </dgm:t>
    </dgm:pt>
    <dgm:pt modelId="{06EA2FA8-79BF-4044-9DEC-DA72D47F7914}" type="pres">
      <dgm:prSet presAssocID="{2C8DA149-AD83-4C41-BB0A-93448312A3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3688942C-BE46-415F-B243-981FEC0EF047}" type="pres">
      <dgm:prSet presAssocID="{F7E4FDB5-89F4-4852-9638-F72378F6276D}" presName="centerShape" presStyleLbl="node0" presStyleIdx="0" presStyleCnt="1" custScaleX="186910" custScaleY="82400"/>
      <dgm:spPr/>
      <dgm:t>
        <a:bodyPr/>
        <a:lstStyle/>
        <a:p>
          <a:endParaRPr lang="de-AT"/>
        </a:p>
      </dgm:t>
    </dgm:pt>
    <dgm:pt modelId="{529F877B-F131-4AE9-B7EF-D3D74A4BAF6E}" type="pres">
      <dgm:prSet presAssocID="{2CC50470-9F2F-4AD7-A0A8-2AF723BB8BB6}" presName="parTrans" presStyleLbl="sibTrans2D1" presStyleIdx="0" presStyleCnt="4" custAng="5400000" custScaleX="94514" custScaleY="150491" custLinFactNeighborX="4960" custLinFactNeighborY="-18671"/>
      <dgm:spPr>
        <a:prstGeom prst="upDownArrow">
          <a:avLst/>
        </a:prstGeom>
      </dgm:spPr>
      <dgm:t>
        <a:bodyPr/>
        <a:lstStyle/>
        <a:p>
          <a:endParaRPr lang="de-AT"/>
        </a:p>
      </dgm:t>
    </dgm:pt>
    <dgm:pt modelId="{78F4E076-FB79-4966-8550-8DBC085D4F14}" type="pres">
      <dgm:prSet presAssocID="{2CC50470-9F2F-4AD7-A0A8-2AF723BB8BB6}" presName="connectorText" presStyleLbl="sibTrans2D1" presStyleIdx="0" presStyleCnt="4"/>
      <dgm:spPr/>
      <dgm:t>
        <a:bodyPr/>
        <a:lstStyle/>
        <a:p>
          <a:endParaRPr lang="de-AT"/>
        </a:p>
      </dgm:t>
    </dgm:pt>
    <dgm:pt modelId="{3769D76F-F86C-46FA-B184-84C394FA7A48}" type="pres">
      <dgm:prSet presAssocID="{7D5B10A0-8F62-40C8-8768-3D9ACAB2AE5D}" presName="node" presStyleLbl="node1" presStyleIdx="0" presStyleCnt="4" custScaleX="113987" custScaleY="79096" custRadScaleRad="113404" custRadScaleInc="287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B46746B-BD16-456B-893A-79454BAA019B}" type="pres">
      <dgm:prSet presAssocID="{D7914BA1-BA90-41C8-A119-E8B7CD639CF1}" presName="parTrans" presStyleLbl="sibTrans2D1" presStyleIdx="1" presStyleCnt="4" custAng="10623420" custScaleX="129582" custLinFactNeighborX="-261" custLinFactNeighborY="-3331"/>
      <dgm:spPr>
        <a:prstGeom prst="leftRightArrow">
          <a:avLst/>
        </a:prstGeom>
      </dgm:spPr>
      <dgm:t>
        <a:bodyPr/>
        <a:lstStyle/>
        <a:p>
          <a:endParaRPr lang="de-AT"/>
        </a:p>
      </dgm:t>
    </dgm:pt>
    <dgm:pt modelId="{0E69E036-94AC-4A09-8E11-7ABAAC263232}" type="pres">
      <dgm:prSet presAssocID="{D7914BA1-BA90-41C8-A119-E8B7CD639CF1}" presName="connectorText" presStyleLbl="sibTrans2D1" presStyleIdx="1" presStyleCnt="4"/>
      <dgm:spPr/>
      <dgm:t>
        <a:bodyPr/>
        <a:lstStyle/>
        <a:p>
          <a:endParaRPr lang="de-AT"/>
        </a:p>
      </dgm:t>
    </dgm:pt>
    <dgm:pt modelId="{E82ED6C1-8A47-469E-B482-160B82431EBF}" type="pres">
      <dgm:prSet presAssocID="{8412ABA9-975E-4166-9439-ADCA3DEE42FE}" presName="node" presStyleLbl="node1" presStyleIdx="1" presStyleCnt="4" custRadScaleRad="174086" custRadScaleInc="618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8438FCB-2FA4-4132-BDDE-B210264CCAD5}" type="pres">
      <dgm:prSet presAssocID="{B243ACE0-B793-43B6-8967-D9503874F965}" presName="parTrans" presStyleLbl="sibTrans2D1" presStyleIdx="2" presStyleCnt="4" custScaleX="127996"/>
      <dgm:spPr>
        <a:prstGeom prst="leftRightArrow">
          <a:avLst/>
        </a:prstGeom>
      </dgm:spPr>
      <dgm:t>
        <a:bodyPr/>
        <a:lstStyle/>
        <a:p>
          <a:endParaRPr lang="de-AT"/>
        </a:p>
      </dgm:t>
    </dgm:pt>
    <dgm:pt modelId="{F4E77C79-DA76-444C-8C57-62C244974367}" type="pres">
      <dgm:prSet presAssocID="{B243ACE0-B793-43B6-8967-D9503874F965}" presName="connectorText" presStyleLbl="sibTrans2D1" presStyleIdx="2" presStyleCnt="4"/>
      <dgm:spPr/>
      <dgm:t>
        <a:bodyPr/>
        <a:lstStyle/>
        <a:p>
          <a:endParaRPr lang="de-AT"/>
        </a:p>
      </dgm:t>
    </dgm:pt>
    <dgm:pt modelId="{DEBB215F-8D39-41B2-B34A-60AE0810E810}" type="pres">
      <dgm:prSet presAssocID="{4662019D-FCE5-4830-BE0E-7A2428221B16}" presName="node" presStyleLbl="node1" presStyleIdx="2" presStyleCnt="4" custRadScaleRad="178742" custRadScaleInc="20077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99EEFBF-0A93-47D1-A11E-D9614C1EE91E}" type="pres">
      <dgm:prSet presAssocID="{6F8513BC-2EEB-42C4-A321-244B5FA263B3}" presName="parTrans" presStyleLbl="sibTrans2D1" presStyleIdx="3" presStyleCnt="4" custAng="81108" custScaleX="140819"/>
      <dgm:spPr/>
      <dgm:t>
        <a:bodyPr/>
        <a:lstStyle/>
        <a:p>
          <a:endParaRPr lang="de-AT"/>
        </a:p>
      </dgm:t>
    </dgm:pt>
    <dgm:pt modelId="{480EA160-F492-4404-8892-E7B388C0D57B}" type="pres">
      <dgm:prSet presAssocID="{6F8513BC-2EEB-42C4-A321-244B5FA263B3}" presName="connectorText" presStyleLbl="sibTrans2D1" presStyleIdx="3" presStyleCnt="4"/>
      <dgm:spPr/>
      <dgm:t>
        <a:bodyPr/>
        <a:lstStyle/>
        <a:p>
          <a:endParaRPr lang="de-AT"/>
        </a:p>
      </dgm:t>
    </dgm:pt>
    <dgm:pt modelId="{55CF6F8C-61B4-4C5F-B706-E4F867A50DA8}" type="pres">
      <dgm:prSet presAssocID="{BC9223E5-84B9-44B2-BECC-09EDB00C1D0D}" presName="node" presStyleLbl="node1" presStyleIdx="3" presStyleCnt="4" custRadScaleRad="99014" custRadScaleInc="-20300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2B480977-6035-44B0-95F7-975315239017}" type="presOf" srcId="{8412ABA9-975E-4166-9439-ADCA3DEE42FE}" destId="{E82ED6C1-8A47-469E-B482-160B82431EBF}" srcOrd="0" destOrd="0" presId="urn:microsoft.com/office/officeart/2005/8/layout/radial5"/>
    <dgm:cxn modelId="{3C8E9FC3-2C5B-4F92-A461-5EDD3A4B8EEC}" srcId="{F7E4FDB5-89F4-4852-9638-F72378F6276D}" destId="{4662019D-FCE5-4830-BE0E-7A2428221B16}" srcOrd="2" destOrd="0" parTransId="{B243ACE0-B793-43B6-8967-D9503874F965}" sibTransId="{28956CBB-0640-4C76-A6D7-2857B68C4276}"/>
    <dgm:cxn modelId="{8A614B39-E0E4-467D-A15C-173C9D4DC09D}" type="presOf" srcId="{BC9223E5-84B9-44B2-BECC-09EDB00C1D0D}" destId="{55CF6F8C-61B4-4C5F-B706-E4F867A50DA8}" srcOrd="0" destOrd="0" presId="urn:microsoft.com/office/officeart/2005/8/layout/radial5"/>
    <dgm:cxn modelId="{57711323-3CBC-4F69-A6D8-227B866DD842}" type="presOf" srcId="{7D5B10A0-8F62-40C8-8768-3D9ACAB2AE5D}" destId="{3769D76F-F86C-46FA-B184-84C394FA7A48}" srcOrd="0" destOrd="0" presId="urn:microsoft.com/office/officeart/2005/8/layout/radial5"/>
    <dgm:cxn modelId="{167CCA60-8EEB-4920-8519-88C8E8B8C540}" type="presOf" srcId="{6F8513BC-2EEB-42C4-A321-244B5FA263B3}" destId="{480EA160-F492-4404-8892-E7B388C0D57B}" srcOrd="1" destOrd="0" presId="urn:microsoft.com/office/officeart/2005/8/layout/radial5"/>
    <dgm:cxn modelId="{571123ED-A3C9-4E19-BA33-7DEA45227426}" srcId="{F7E4FDB5-89F4-4852-9638-F72378F6276D}" destId="{BC9223E5-84B9-44B2-BECC-09EDB00C1D0D}" srcOrd="3" destOrd="0" parTransId="{6F8513BC-2EEB-42C4-A321-244B5FA263B3}" sibTransId="{B8EA7171-4D11-4863-8BE3-3919DFA93155}"/>
    <dgm:cxn modelId="{BF75E340-7517-4133-8160-338A01DC7C1A}" srcId="{F7E4FDB5-89F4-4852-9638-F72378F6276D}" destId="{7D5B10A0-8F62-40C8-8768-3D9ACAB2AE5D}" srcOrd="0" destOrd="0" parTransId="{2CC50470-9F2F-4AD7-A0A8-2AF723BB8BB6}" sibTransId="{8F687034-C0CB-4E56-A786-9A2A33BFF8DA}"/>
    <dgm:cxn modelId="{BE14EC77-F484-444C-80CA-5C4BE76CDD7B}" type="presOf" srcId="{2CC50470-9F2F-4AD7-A0A8-2AF723BB8BB6}" destId="{529F877B-F131-4AE9-B7EF-D3D74A4BAF6E}" srcOrd="0" destOrd="0" presId="urn:microsoft.com/office/officeart/2005/8/layout/radial5"/>
    <dgm:cxn modelId="{B5BE2809-B7D4-48E6-B465-B9672C7B1085}" type="presOf" srcId="{6F8513BC-2EEB-42C4-A321-244B5FA263B3}" destId="{999EEFBF-0A93-47D1-A11E-D9614C1EE91E}" srcOrd="0" destOrd="0" presId="urn:microsoft.com/office/officeart/2005/8/layout/radial5"/>
    <dgm:cxn modelId="{179C2B05-8E93-469C-97B8-5E010804E6F2}" type="presOf" srcId="{D7914BA1-BA90-41C8-A119-E8B7CD639CF1}" destId="{BB46746B-BD16-456B-893A-79454BAA019B}" srcOrd="0" destOrd="0" presId="urn:microsoft.com/office/officeart/2005/8/layout/radial5"/>
    <dgm:cxn modelId="{7A20B0B8-F23D-459D-900E-8FC03ADDEF13}" type="presOf" srcId="{F7E4FDB5-89F4-4852-9638-F72378F6276D}" destId="{3688942C-BE46-415F-B243-981FEC0EF047}" srcOrd="0" destOrd="0" presId="urn:microsoft.com/office/officeart/2005/8/layout/radial5"/>
    <dgm:cxn modelId="{C5760CCC-6879-472B-921C-9605DB99D2B2}" type="presOf" srcId="{B243ACE0-B793-43B6-8967-D9503874F965}" destId="{28438FCB-2FA4-4132-BDDE-B210264CCAD5}" srcOrd="0" destOrd="0" presId="urn:microsoft.com/office/officeart/2005/8/layout/radial5"/>
    <dgm:cxn modelId="{04FEBCC0-765B-483F-9095-4C7F11177BF7}" type="presOf" srcId="{D7914BA1-BA90-41C8-A119-E8B7CD639CF1}" destId="{0E69E036-94AC-4A09-8E11-7ABAAC263232}" srcOrd="1" destOrd="0" presId="urn:microsoft.com/office/officeart/2005/8/layout/radial5"/>
    <dgm:cxn modelId="{01FC90AF-B617-41FA-A034-A7736C6C991B}" type="presOf" srcId="{B243ACE0-B793-43B6-8967-D9503874F965}" destId="{F4E77C79-DA76-444C-8C57-62C244974367}" srcOrd="1" destOrd="0" presId="urn:microsoft.com/office/officeart/2005/8/layout/radial5"/>
    <dgm:cxn modelId="{4F28009D-4E5F-4A06-AF5B-7C18F8C49D3C}" srcId="{2C8DA149-AD83-4C41-BB0A-93448312A343}" destId="{F7E4FDB5-89F4-4852-9638-F72378F6276D}" srcOrd="0" destOrd="0" parTransId="{D8BC54B9-BE21-4260-AA75-05A6A5196587}" sibTransId="{9CD26134-F4F0-44FB-9AD4-184CE8620A36}"/>
    <dgm:cxn modelId="{CEE60E0E-C646-4D3A-B099-ED91AF0709ED}" type="presOf" srcId="{2CC50470-9F2F-4AD7-A0A8-2AF723BB8BB6}" destId="{78F4E076-FB79-4966-8550-8DBC085D4F14}" srcOrd="1" destOrd="0" presId="urn:microsoft.com/office/officeart/2005/8/layout/radial5"/>
    <dgm:cxn modelId="{DC41B60A-46BD-427F-89A9-624687EA1F38}" type="presOf" srcId="{4662019D-FCE5-4830-BE0E-7A2428221B16}" destId="{DEBB215F-8D39-41B2-B34A-60AE0810E810}" srcOrd="0" destOrd="0" presId="urn:microsoft.com/office/officeart/2005/8/layout/radial5"/>
    <dgm:cxn modelId="{1ED19E3C-888E-45BE-AAF4-4102AD211225}" srcId="{F7E4FDB5-89F4-4852-9638-F72378F6276D}" destId="{8412ABA9-975E-4166-9439-ADCA3DEE42FE}" srcOrd="1" destOrd="0" parTransId="{D7914BA1-BA90-41C8-A119-E8B7CD639CF1}" sibTransId="{5F4595EC-9627-464C-8C3D-4EF9B5403B55}"/>
    <dgm:cxn modelId="{DB4FE27B-6F84-4C31-A9B3-592A33568390}" type="presOf" srcId="{2C8DA149-AD83-4C41-BB0A-93448312A343}" destId="{06EA2FA8-79BF-4044-9DEC-DA72D47F7914}" srcOrd="0" destOrd="0" presId="urn:microsoft.com/office/officeart/2005/8/layout/radial5"/>
    <dgm:cxn modelId="{B533441B-EA33-4226-B614-D81C84D5E3B9}" type="presParOf" srcId="{06EA2FA8-79BF-4044-9DEC-DA72D47F7914}" destId="{3688942C-BE46-415F-B243-981FEC0EF047}" srcOrd="0" destOrd="0" presId="urn:microsoft.com/office/officeart/2005/8/layout/radial5"/>
    <dgm:cxn modelId="{30516B4C-33C8-4C2C-9004-29DBA5FA7C2B}" type="presParOf" srcId="{06EA2FA8-79BF-4044-9DEC-DA72D47F7914}" destId="{529F877B-F131-4AE9-B7EF-D3D74A4BAF6E}" srcOrd="1" destOrd="0" presId="urn:microsoft.com/office/officeart/2005/8/layout/radial5"/>
    <dgm:cxn modelId="{AC0F3490-75E1-4CD5-A734-F98E8593C872}" type="presParOf" srcId="{529F877B-F131-4AE9-B7EF-D3D74A4BAF6E}" destId="{78F4E076-FB79-4966-8550-8DBC085D4F14}" srcOrd="0" destOrd="0" presId="urn:microsoft.com/office/officeart/2005/8/layout/radial5"/>
    <dgm:cxn modelId="{7FD5BE2F-CCC1-455F-A0C9-33777B709ABE}" type="presParOf" srcId="{06EA2FA8-79BF-4044-9DEC-DA72D47F7914}" destId="{3769D76F-F86C-46FA-B184-84C394FA7A48}" srcOrd="2" destOrd="0" presId="urn:microsoft.com/office/officeart/2005/8/layout/radial5"/>
    <dgm:cxn modelId="{D0ED579B-9312-44B0-8B42-8AA5ACEA94B0}" type="presParOf" srcId="{06EA2FA8-79BF-4044-9DEC-DA72D47F7914}" destId="{BB46746B-BD16-456B-893A-79454BAA019B}" srcOrd="3" destOrd="0" presId="urn:microsoft.com/office/officeart/2005/8/layout/radial5"/>
    <dgm:cxn modelId="{83110154-EF58-444C-98B4-927A3D85AD9E}" type="presParOf" srcId="{BB46746B-BD16-456B-893A-79454BAA019B}" destId="{0E69E036-94AC-4A09-8E11-7ABAAC263232}" srcOrd="0" destOrd="0" presId="urn:microsoft.com/office/officeart/2005/8/layout/radial5"/>
    <dgm:cxn modelId="{E501FA36-0584-4E63-95E7-71F2BB2DA8F8}" type="presParOf" srcId="{06EA2FA8-79BF-4044-9DEC-DA72D47F7914}" destId="{E82ED6C1-8A47-469E-B482-160B82431EBF}" srcOrd="4" destOrd="0" presId="urn:microsoft.com/office/officeart/2005/8/layout/radial5"/>
    <dgm:cxn modelId="{ED4AEA11-37C3-4799-B5A1-0E2791CFF6A3}" type="presParOf" srcId="{06EA2FA8-79BF-4044-9DEC-DA72D47F7914}" destId="{28438FCB-2FA4-4132-BDDE-B210264CCAD5}" srcOrd="5" destOrd="0" presId="urn:microsoft.com/office/officeart/2005/8/layout/radial5"/>
    <dgm:cxn modelId="{585AE0D2-55AD-4C4A-AF58-A9539660BDF2}" type="presParOf" srcId="{28438FCB-2FA4-4132-BDDE-B210264CCAD5}" destId="{F4E77C79-DA76-444C-8C57-62C244974367}" srcOrd="0" destOrd="0" presId="urn:microsoft.com/office/officeart/2005/8/layout/radial5"/>
    <dgm:cxn modelId="{45DF9F6E-78F8-4CC2-B25D-29BA13040F69}" type="presParOf" srcId="{06EA2FA8-79BF-4044-9DEC-DA72D47F7914}" destId="{DEBB215F-8D39-41B2-B34A-60AE0810E810}" srcOrd="6" destOrd="0" presId="urn:microsoft.com/office/officeart/2005/8/layout/radial5"/>
    <dgm:cxn modelId="{3AAF7DC7-07B3-4E54-BEE9-8F33A7C34C1B}" type="presParOf" srcId="{06EA2FA8-79BF-4044-9DEC-DA72D47F7914}" destId="{999EEFBF-0A93-47D1-A11E-D9614C1EE91E}" srcOrd="7" destOrd="0" presId="urn:microsoft.com/office/officeart/2005/8/layout/radial5"/>
    <dgm:cxn modelId="{3BA28B38-A733-4CBD-B797-E1646972AFEA}" type="presParOf" srcId="{999EEFBF-0A93-47D1-A11E-D9614C1EE91E}" destId="{480EA160-F492-4404-8892-E7B388C0D57B}" srcOrd="0" destOrd="0" presId="urn:microsoft.com/office/officeart/2005/8/layout/radial5"/>
    <dgm:cxn modelId="{7BF154B2-4B0A-417D-8035-6411045B20F4}" type="presParOf" srcId="{06EA2FA8-79BF-4044-9DEC-DA72D47F7914}" destId="{55CF6F8C-61B4-4C5F-B706-E4F867A50D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B0CB-8E5F-4F06-9D3E-822C7DE24D98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1.</a:t>
          </a:r>
          <a:endParaRPr lang="de-AT" sz="3200" kern="1200" dirty="0"/>
        </a:p>
      </dsp:txBody>
      <dsp:txXfrm rot="-5400000">
        <a:off x="1" y="541816"/>
        <a:ext cx="1081825" cy="463639"/>
      </dsp:txXfrm>
    </dsp:sp>
    <dsp:sp modelId="{51322BDB-0174-40D2-BAFE-A4AAC7EB2E76}">
      <dsp:nvSpPr>
        <dsp:cNvPr id="0" name=""/>
        <dsp:cNvSpPr/>
      </dsp:nvSpPr>
      <dsp:spPr>
        <a:xfrm rot="5400000">
          <a:off x="3495020" y="-2412292"/>
          <a:ext cx="1004552" cy="583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Short </a:t>
          </a:r>
          <a:r>
            <a:rPr lang="de-AT" sz="3000" kern="1200" dirty="0" err="1" smtClean="0"/>
            <a:t>Overview</a:t>
          </a:r>
          <a:endParaRPr lang="de-AT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err="1" smtClean="0"/>
            <a:t>Boundaries</a:t>
          </a:r>
          <a:endParaRPr lang="de-AT" sz="3000" kern="1200" dirty="0"/>
        </a:p>
      </dsp:txBody>
      <dsp:txXfrm rot="-5400000">
        <a:off x="1081825" y="49941"/>
        <a:ext cx="5781904" cy="906476"/>
      </dsp:txXfrm>
    </dsp:sp>
    <dsp:sp modelId="{C035534B-F8AC-4D22-8C11-1FD534E7F882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2.</a:t>
          </a:r>
          <a:endParaRPr lang="de-AT" sz="3200" kern="1200" dirty="0"/>
        </a:p>
      </dsp:txBody>
      <dsp:txXfrm rot="-5400000">
        <a:off x="1" y="1892417"/>
        <a:ext cx="1081825" cy="463639"/>
      </dsp:txXfrm>
    </dsp:sp>
    <dsp:sp modelId="{866AC4EE-D1A2-438D-9CF3-4C95819A5047}">
      <dsp:nvSpPr>
        <dsp:cNvPr id="0" name=""/>
        <dsp:cNvSpPr/>
      </dsp:nvSpPr>
      <dsp:spPr>
        <a:xfrm rot="5400000">
          <a:off x="3495020" y="-1061691"/>
          <a:ext cx="1004552" cy="583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err="1" smtClean="0"/>
            <a:t>Cost</a:t>
          </a:r>
          <a:r>
            <a:rPr lang="de-AT" sz="3000" kern="1200" dirty="0" smtClean="0"/>
            <a:t> </a:t>
          </a:r>
          <a:r>
            <a:rPr lang="de-AT" sz="3000" kern="1200" dirty="0" err="1" smtClean="0"/>
            <a:t>Calculation</a:t>
          </a:r>
          <a:endParaRPr lang="de-AT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err="1" smtClean="0"/>
            <a:t>Construction</a:t>
          </a:r>
          <a:endParaRPr lang="de-AT" sz="3000" kern="1200" dirty="0"/>
        </a:p>
      </dsp:txBody>
      <dsp:txXfrm rot="-5400000">
        <a:off x="1081825" y="1400542"/>
        <a:ext cx="5781904" cy="906476"/>
      </dsp:txXfrm>
    </dsp:sp>
    <dsp:sp modelId="{65572FA3-3BCB-4EC6-A276-8DF0835C7BD2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rgbClr val="4F4FC5"/>
        </a:solidFill>
        <a:ln w="25400" cap="flat" cmpd="sng" algn="ctr">
          <a:solidFill>
            <a:srgbClr val="4F4F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3.</a:t>
          </a:r>
          <a:endParaRPr lang="de-AT" sz="3200" kern="1200" dirty="0"/>
        </a:p>
      </dsp:txBody>
      <dsp:txXfrm rot="-5400000">
        <a:off x="1" y="3243017"/>
        <a:ext cx="1081825" cy="463639"/>
      </dsp:txXfrm>
    </dsp:sp>
    <dsp:sp modelId="{B17C1849-7EA8-473A-B71F-58564E280BA3}">
      <dsp:nvSpPr>
        <dsp:cNvPr id="0" name=""/>
        <dsp:cNvSpPr/>
      </dsp:nvSpPr>
      <dsp:spPr>
        <a:xfrm rot="5400000">
          <a:off x="3495020" y="288908"/>
          <a:ext cx="1004552" cy="583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F4F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Software &amp; Interfaces</a:t>
          </a:r>
          <a:endParaRPr lang="de-AT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Programming &amp; </a:t>
          </a:r>
          <a:r>
            <a:rPr lang="de-AT" sz="3000" kern="1200" dirty="0" err="1" smtClean="0"/>
            <a:t>Visualisation</a:t>
          </a:r>
          <a:endParaRPr lang="de-AT" sz="3000" kern="1200" dirty="0"/>
        </a:p>
      </dsp:txBody>
      <dsp:txXfrm rot="-5400000">
        <a:off x="1081825" y="2751141"/>
        <a:ext cx="5781904" cy="906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E413-9112-4817-9AAC-1948A5E33E16}">
      <dsp:nvSpPr>
        <dsp:cNvPr id="0" name=""/>
        <dsp:cNvSpPr/>
      </dsp:nvSpPr>
      <dsp:spPr>
        <a:xfrm>
          <a:off x="3440739" y="1577981"/>
          <a:ext cx="192562" cy="149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694"/>
              </a:lnTo>
              <a:lnTo>
                <a:pt x="192562" y="1498694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B0131-230A-45C6-A616-4E56E522E4EA}">
      <dsp:nvSpPr>
        <dsp:cNvPr id="0" name=""/>
        <dsp:cNvSpPr/>
      </dsp:nvSpPr>
      <dsp:spPr>
        <a:xfrm>
          <a:off x="3440739" y="1577981"/>
          <a:ext cx="192562" cy="57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14"/>
              </a:lnTo>
              <a:lnTo>
                <a:pt x="192562" y="579514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96EE2-EE58-46BB-B6F6-B6E69A37F70C}">
      <dsp:nvSpPr>
        <dsp:cNvPr id="0" name=""/>
        <dsp:cNvSpPr/>
      </dsp:nvSpPr>
      <dsp:spPr>
        <a:xfrm>
          <a:off x="2737955" y="644700"/>
          <a:ext cx="1216284" cy="291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11"/>
              </a:lnTo>
              <a:lnTo>
                <a:pt x="1216284" y="156611"/>
              </a:lnTo>
              <a:lnTo>
                <a:pt x="1216284" y="291405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6F85A-1CA6-468F-88B2-1E2DEB6649F0}">
      <dsp:nvSpPr>
        <dsp:cNvPr id="0" name=""/>
        <dsp:cNvSpPr/>
      </dsp:nvSpPr>
      <dsp:spPr>
        <a:xfrm>
          <a:off x="776452" y="1577981"/>
          <a:ext cx="192562" cy="2454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4608"/>
              </a:lnTo>
              <a:lnTo>
                <a:pt x="192562" y="2454608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D7C79-20DF-4F3B-B6D8-90537E37D802}">
      <dsp:nvSpPr>
        <dsp:cNvPr id="0" name=""/>
        <dsp:cNvSpPr/>
      </dsp:nvSpPr>
      <dsp:spPr>
        <a:xfrm>
          <a:off x="776452" y="1577981"/>
          <a:ext cx="192562" cy="157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782"/>
              </a:lnTo>
              <a:lnTo>
                <a:pt x="192562" y="1574782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50863-9FB7-4AB1-8E2E-1D37F12D71E4}">
      <dsp:nvSpPr>
        <dsp:cNvPr id="0" name=""/>
        <dsp:cNvSpPr/>
      </dsp:nvSpPr>
      <dsp:spPr>
        <a:xfrm>
          <a:off x="776452" y="1577981"/>
          <a:ext cx="192562" cy="61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480"/>
              </a:lnTo>
              <a:lnTo>
                <a:pt x="192562" y="616480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CE856-12F5-4AC0-8933-E76EE1F5B06C}">
      <dsp:nvSpPr>
        <dsp:cNvPr id="0" name=""/>
        <dsp:cNvSpPr/>
      </dsp:nvSpPr>
      <dsp:spPr>
        <a:xfrm>
          <a:off x="1289953" y="644700"/>
          <a:ext cx="1448002" cy="291405"/>
        </a:xfrm>
        <a:custGeom>
          <a:avLst/>
          <a:gdLst/>
          <a:ahLst/>
          <a:cxnLst/>
          <a:rect l="0" t="0" r="0" b="0"/>
          <a:pathLst>
            <a:path>
              <a:moveTo>
                <a:pt x="1448002" y="0"/>
              </a:moveTo>
              <a:lnTo>
                <a:pt x="1448002" y="156611"/>
              </a:lnTo>
              <a:lnTo>
                <a:pt x="0" y="156611"/>
              </a:lnTo>
              <a:lnTo>
                <a:pt x="0" y="291405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90E81-8640-4E6C-94EB-5C0206BCEDFE}">
      <dsp:nvSpPr>
        <dsp:cNvPr id="0" name=""/>
        <dsp:cNvSpPr/>
      </dsp:nvSpPr>
      <dsp:spPr>
        <a:xfrm>
          <a:off x="2096078" y="2824"/>
          <a:ext cx="1283752" cy="641876"/>
        </a:xfrm>
        <a:prstGeom prst="rect">
          <a:avLst/>
        </a:prstGeom>
        <a:solidFill>
          <a:srgbClr val="2C2C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/>
            <a:t>Demonstrator</a:t>
          </a:r>
        </a:p>
      </dsp:txBody>
      <dsp:txXfrm>
        <a:off x="2096078" y="2824"/>
        <a:ext cx="1283752" cy="641876"/>
      </dsp:txXfrm>
    </dsp:sp>
    <dsp:sp modelId="{953BC48E-7870-44FD-9F1C-0ABD65559C1A}">
      <dsp:nvSpPr>
        <dsp:cNvPr id="0" name=""/>
        <dsp:cNvSpPr/>
      </dsp:nvSpPr>
      <dsp:spPr>
        <a:xfrm>
          <a:off x="648076" y="936105"/>
          <a:ext cx="1283752" cy="641876"/>
        </a:xfrm>
        <a:prstGeom prst="rect">
          <a:avLst/>
        </a:prstGeom>
        <a:solidFill>
          <a:srgbClr val="2C2C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/>
            <a:t>Targets</a:t>
          </a:r>
        </a:p>
      </dsp:txBody>
      <dsp:txXfrm>
        <a:off x="648076" y="936105"/>
        <a:ext cx="1283752" cy="641876"/>
      </dsp:txXfrm>
    </dsp:sp>
    <dsp:sp modelId="{B19F70FE-438F-4343-AF3C-5A870DF7CD10}">
      <dsp:nvSpPr>
        <dsp:cNvPr id="0" name=""/>
        <dsp:cNvSpPr/>
      </dsp:nvSpPr>
      <dsp:spPr>
        <a:xfrm>
          <a:off x="969014" y="1847569"/>
          <a:ext cx="2051885" cy="693784"/>
        </a:xfrm>
        <a:prstGeom prst="rect">
          <a:avLst/>
        </a:prstGeom>
        <a:solidFill>
          <a:srgbClr val="4F4F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Circuit </a:t>
          </a:r>
          <a:r>
            <a:rPr lang="de-AT" sz="1600" kern="1200" dirty="0" err="1"/>
            <a:t>board</a:t>
          </a:r>
          <a:r>
            <a:rPr lang="de-AT" sz="1600" kern="1200" dirty="0"/>
            <a:t> </a:t>
          </a:r>
          <a:r>
            <a:rPr lang="de-AT" sz="1600" kern="1200" dirty="0" err="1"/>
            <a:t>planning</a:t>
          </a:r>
          <a:r>
            <a:rPr lang="de-AT" sz="1600" kern="1200" dirty="0"/>
            <a:t> &amp; </a:t>
          </a:r>
          <a:r>
            <a:rPr lang="de-AT" sz="1600" kern="1200" dirty="0" err="1"/>
            <a:t>production</a:t>
          </a:r>
          <a:endParaRPr lang="de-AT" sz="1600" kern="1200" dirty="0"/>
        </a:p>
      </dsp:txBody>
      <dsp:txXfrm>
        <a:off x="969014" y="1847569"/>
        <a:ext cx="2051885" cy="693784"/>
      </dsp:txXfrm>
    </dsp:sp>
    <dsp:sp modelId="{39779833-56A7-42C5-B32C-332729414450}">
      <dsp:nvSpPr>
        <dsp:cNvPr id="0" name=""/>
        <dsp:cNvSpPr/>
      </dsp:nvSpPr>
      <dsp:spPr>
        <a:xfrm>
          <a:off x="969014" y="2810942"/>
          <a:ext cx="2051885" cy="683643"/>
        </a:xfrm>
        <a:prstGeom prst="rect">
          <a:avLst/>
        </a:prstGeom>
        <a:solidFill>
          <a:srgbClr val="4F4F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Designing</a:t>
          </a:r>
          <a:r>
            <a:rPr lang="de-AT" sz="1600" kern="1200" dirty="0" smtClean="0"/>
            <a:t> </a:t>
          </a:r>
          <a:r>
            <a:rPr lang="de-AT" sz="1600" kern="1200" dirty="0"/>
            <a:t>a </a:t>
          </a:r>
          <a:r>
            <a:rPr lang="de-AT" sz="1600" kern="1200" dirty="0" err="1"/>
            <a:t>display</a:t>
          </a:r>
          <a:r>
            <a:rPr lang="de-AT" sz="1600" kern="1200" dirty="0"/>
            <a:t> </a:t>
          </a:r>
          <a:r>
            <a:rPr lang="de-AT" sz="1600" kern="1200" dirty="0" err="1"/>
            <a:t>user</a:t>
          </a:r>
          <a:r>
            <a:rPr lang="de-AT" sz="1600" kern="1200" dirty="0"/>
            <a:t> </a:t>
          </a:r>
          <a:r>
            <a:rPr lang="de-AT" sz="1600" kern="1200" dirty="0" err="1"/>
            <a:t>interface</a:t>
          </a:r>
          <a:endParaRPr lang="de-AT" sz="1600" kern="1200" dirty="0"/>
        </a:p>
      </dsp:txBody>
      <dsp:txXfrm>
        <a:off x="969014" y="2810942"/>
        <a:ext cx="2051885" cy="683643"/>
      </dsp:txXfrm>
    </dsp:sp>
    <dsp:sp modelId="{9A704F93-E190-428C-B2ED-E2A18A2EC70A}">
      <dsp:nvSpPr>
        <dsp:cNvPr id="0" name=""/>
        <dsp:cNvSpPr/>
      </dsp:nvSpPr>
      <dsp:spPr>
        <a:xfrm>
          <a:off x="969014" y="3745180"/>
          <a:ext cx="2025555" cy="574819"/>
        </a:xfrm>
        <a:prstGeom prst="rect">
          <a:avLst/>
        </a:prstGeom>
        <a:solidFill>
          <a:srgbClr val="4F4F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/>
            <a:t>µC </a:t>
          </a:r>
          <a:r>
            <a:rPr lang="de-AT" sz="1600" kern="1200" dirty="0" err="1"/>
            <a:t>programming</a:t>
          </a:r>
          <a:r>
            <a:rPr lang="de-AT" sz="1600" kern="1200" dirty="0"/>
            <a:t>: </a:t>
          </a:r>
          <a:r>
            <a:rPr lang="de-AT" sz="1600" kern="1200" dirty="0" err="1"/>
            <a:t>interfaces</a:t>
          </a:r>
          <a:r>
            <a:rPr lang="de-AT" sz="1600" kern="1200" dirty="0"/>
            <a:t>, </a:t>
          </a:r>
          <a:r>
            <a:rPr lang="de-AT" sz="1600" kern="1200" dirty="0" err="1"/>
            <a:t>protocolls</a:t>
          </a:r>
          <a:endParaRPr lang="de-AT" sz="1600" kern="1200" dirty="0"/>
        </a:p>
      </dsp:txBody>
      <dsp:txXfrm>
        <a:off x="969014" y="3745180"/>
        <a:ext cx="2025555" cy="574819"/>
      </dsp:txXfrm>
    </dsp:sp>
    <dsp:sp modelId="{A8FAC22E-2FC9-458B-9AA4-E4FA5EDD945A}">
      <dsp:nvSpPr>
        <dsp:cNvPr id="0" name=""/>
        <dsp:cNvSpPr/>
      </dsp:nvSpPr>
      <dsp:spPr>
        <a:xfrm>
          <a:off x="3312363" y="936105"/>
          <a:ext cx="1283752" cy="64187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/>
            <a:t>Non-Targets</a:t>
          </a:r>
        </a:p>
      </dsp:txBody>
      <dsp:txXfrm>
        <a:off x="3312363" y="936105"/>
        <a:ext cx="1283752" cy="641876"/>
      </dsp:txXfrm>
    </dsp:sp>
    <dsp:sp modelId="{71F488A8-90F6-4C93-A39A-18D64C262079}">
      <dsp:nvSpPr>
        <dsp:cNvPr id="0" name=""/>
        <dsp:cNvSpPr/>
      </dsp:nvSpPr>
      <dsp:spPr>
        <a:xfrm>
          <a:off x="3633301" y="1847569"/>
          <a:ext cx="2182879" cy="619853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Construction</a:t>
          </a:r>
          <a:r>
            <a:rPr lang="de-AT" sz="1600" kern="1200" dirty="0" smtClean="0"/>
            <a:t> </a:t>
          </a:r>
          <a:r>
            <a:rPr lang="de-AT" sz="1600" kern="1200" dirty="0" err="1"/>
            <a:t>of</a:t>
          </a:r>
          <a:r>
            <a:rPr lang="de-AT" sz="1600" kern="1200" dirty="0"/>
            <a:t> </a:t>
          </a:r>
          <a:r>
            <a:rPr lang="de-AT" sz="1600" kern="1200" dirty="0" err="1"/>
            <a:t>the</a:t>
          </a:r>
          <a:r>
            <a:rPr lang="de-AT" sz="1600" kern="1200" dirty="0"/>
            <a:t> </a:t>
          </a:r>
          <a:r>
            <a:rPr lang="de-AT" sz="1600" kern="1200" dirty="0" err="1"/>
            <a:t>demonstrator</a:t>
          </a:r>
          <a:endParaRPr lang="de-AT" sz="1600" kern="1200" dirty="0"/>
        </a:p>
      </dsp:txBody>
      <dsp:txXfrm>
        <a:off x="3633301" y="1847569"/>
        <a:ext cx="2182879" cy="619853"/>
      </dsp:txXfrm>
    </dsp:sp>
    <dsp:sp modelId="{C909F8B4-52B7-413C-9C43-30998AB73F75}">
      <dsp:nvSpPr>
        <dsp:cNvPr id="0" name=""/>
        <dsp:cNvSpPr/>
      </dsp:nvSpPr>
      <dsp:spPr>
        <a:xfrm>
          <a:off x="3633301" y="2737011"/>
          <a:ext cx="2326904" cy="6793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Algorithm</a:t>
          </a:r>
          <a:r>
            <a:rPr lang="de-AT" sz="1600" kern="1200" dirty="0" smtClean="0"/>
            <a:t> </a:t>
          </a:r>
          <a:r>
            <a:rPr lang="de-AT" sz="1600" kern="1200" dirty="0" err="1"/>
            <a:t>development</a:t>
          </a:r>
          <a:r>
            <a:rPr lang="de-AT" sz="1600" kern="1200" dirty="0"/>
            <a:t> </a:t>
          </a:r>
          <a:r>
            <a:rPr lang="de-AT" sz="1600" kern="1200" dirty="0" err="1"/>
            <a:t>for</a:t>
          </a:r>
          <a:r>
            <a:rPr lang="de-AT" sz="1600" kern="1200" dirty="0"/>
            <a:t> </a:t>
          </a:r>
          <a:r>
            <a:rPr lang="de-AT" sz="1600" kern="1200" dirty="0" err="1"/>
            <a:t>imbedding</a:t>
          </a:r>
          <a:r>
            <a:rPr lang="de-AT" sz="1600" kern="1200" dirty="0"/>
            <a:t> </a:t>
          </a:r>
          <a:r>
            <a:rPr lang="de-AT" sz="1600" kern="1200" dirty="0" err="1"/>
            <a:t>sensor</a:t>
          </a:r>
          <a:endParaRPr lang="de-AT" sz="1600" kern="1200" dirty="0"/>
        </a:p>
      </dsp:txBody>
      <dsp:txXfrm>
        <a:off x="3633301" y="2737011"/>
        <a:ext cx="2326904" cy="679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14CB-8B27-4D94-BDFB-6138432718F8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900" kern="1200" dirty="0" smtClean="0"/>
            <a:t>HTL Team</a:t>
          </a:r>
          <a:endParaRPr lang="de-AT" sz="3900" kern="1200" dirty="0"/>
        </a:p>
      </dsp:txBody>
      <dsp:txXfrm>
        <a:off x="3294175" y="2352385"/>
        <a:ext cx="1336450" cy="1148939"/>
      </dsp:txXfrm>
    </dsp:sp>
    <dsp:sp modelId="{C93DEFB9-1412-4295-8708-1080A5573A99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smtClean="0"/>
            <a:t>Co-operation</a:t>
          </a:r>
          <a:endParaRPr lang="de-AT" sz="1100" kern="1200" dirty="0"/>
        </a:p>
      </dsp:txBody>
      <dsp:txXfrm>
        <a:off x="1953570" y="1712203"/>
        <a:ext cx="807100" cy="802154"/>
      </dsp:txXfrm>
    </dsp:sp>
    <dsp:sp modelId="{AE9C5BFC-900F-4733-9E3D-38EC82A0370A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dirty="0" smtClean="0"/>
            <a:t> </a:t>
          </a:r>
          <a:r>
            <a:rPr lang="de-AT" sz="1400" kern="1200" dirty="0" smtClean="0"/>
            <a:t>Customer</a:t>
          </a:r>
          <a:endParaRPr lang="de-AT" sz="1100" kern="1200" dirty="0"/>
        </a:p>
      </dsp:txBody>
      <dsp:txXfrm rot="-20700000">
        <a:off x="2804160" y="528320"/>
        <a:ext cx="894080" cy="894080"/>
      </dsp:txXfrm>
    </dsp:sp>
    <dsp:sp modelId="{DB69925B-7F64-40E7-8101-E9E9FD056D2E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7164-FE4C-405E-AD3E-F0E66140B4BB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E1BD3-4524-4181-B0AB-54514459F0C4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826E-ECC9-4DB7-BD41-FAABF49BBC18}">
      <dsp:nvSpPr>
        <dsp:cNvPr id="0" name=""/>
        <dsp:cNvSpPr/>
      </dsp:nvSpPr>
      <dsp:spPr>
        <a:xfrm>
          <a:off x="452021" y="0"/>
          <a:ext cx="7424205" cy="41044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A124C-12F8-45F1-85E0-7A1723EB1E9E}">
      <dsp:nvSpPr>
        <dsp:cNvPr id="0" name=""/>
        <dsp:cNvSpPr/>
      </dsp:nvSpPr>
      <dsp:spPr>
        <a:xfrm>
          <a:off x="1440160" y="2880321"/>
          <a:ext cx="151043" cy="151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110B-1B44-435D-A96A-BDF59C7DFBA6}">
      <dsp:nvSpPr>
        <dsp:cNvPr id="0" name=""/>
        <dsp:cNvSpPr/>
      </dsp:nvSpPr>
      <dsp:spPr>
        <a:xfrm>
          <a:off x="0" y="2109022"/>
          <a:ext cx="1523451" cy="97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000" kern="1200" dirty="0"/>
        </a:p>
      </dsp:txBody>
      <dsp:txXfrm>
        <a:off x="0" y="2109022"/>
        <a:ext cx="1523451" cy="976860"/>
      </dsp:txXfrm>
    </dsp:sp>
    <dsp:sp modelId="{4BD6B3B3-B018-4180-88E9-837CFBB799D0}">
      <dsp:nvSpPr>
        <dsp:cNvPr id="0" name=""/>
        <dsp:cNvSpPr/>
      </dsp:nvSpPr>
      <dsp:spPr>
        <a:xfrm>
          <a:off x="2376264" y="2160239"/>
          <a:ext cx="236416" cy="236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5A1A8-2485-4484-BC50-AFB809C84CB9}">
      <dsp:nvSpPr>
        <dsp:cNvPr id="0" name=""/>
        <dsp:cNvSpPr/>
      </dsp:nvSpPr>
      <dsp:spPr>
        <a:xfrm>
          <a:off x="1985482" y="2780175"/>
          <a:ext cx="2045654" cy="92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7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000" kern="1200" dirty="0"/>
        </a:p>
      </dsp:txBody>
      <dsp:txXfrm>
        <a:off x="1985482" y="2780175"/>
        <a:ext cx="2045654" cy="928794"/>
      </dsp:txXfrm>
    </dsp:sp>
    <dsp:sp modelId="{50FE2584-BC9E-442B-A541-FFC799296A74}">
      <dsp:nvSpPr>
        <dsp:cNvPr id="0" name=""/>
        <dsp:cNvSpPr/>
      </dsp:nvSpPr>
      <dsp:spPr>
        <a:xfrm>
          <a:off x="3395769" y="1640140"/>
          <a:ext cx="315222" cy="315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EA86C-BFB1-42B6-96FA-89520208BEE2}">
      <dsp:nvSpPr>
        <dsp:cNvPr id="0" name=""/>
        <dsp:cNvSpPr/>
      </dsp:nvSpPr>
      <dsp:spPr>
        <a:xfrm>
          <a:off x="2448267" y="648078"/>
          <a:ext cx="1756884" cy="861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3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000" kern="1200" dirty="0"/>
        </a:p>
      </dsp:txBody>
      <dsp:txXfrm>
        <a:off x="2448267" y="648078"/>
        <a:ext cx="1756884" cy="861623"/>
      </dsp:txXfrm>
    </dsp:sp>
    <dsp:sp modelId="{F5E76243-677C-4809-B96A-59B52A0EC5A8}">
      <dsp:nvSpPr>
        <dsp:cNvPr id="0" name=""/>
        <dsp:cNvSpPr/>
      </dsp:nvSpPr>
      <dsp:spPr>
        <a:xfrm>
          <a:off x="4617255" y="1150889"/>
          <a:ext cx="407162" cy="407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2C065-4EC1-49C7-BE3E-95FDBA1DBAFB}">
      <dsp:nvSpPr>
        <dsp:cNvPr id="0" name=""/>
        <dsp:cNvSpPr/>
      </dsp:nvSpPr>
      <dsp:spPr>
        <a:xfrm>
          <a:off x="4536506" y="1872196"/>
          <a:ext cx="1998955" cy="87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74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000" kern="1200" dirty="0"/>
        </a:p>
      </dsp:txBody>
      <dsp:txXfrm>
        <a:off x="4536506" y="1872196"/>
        <a:ext cx="1998955" cy="877767"/>
      </dsp:txXfrm>
    </dsp:sp>
    <dsp:sp modelId="{B1C491FB-706A-459A-8F83-84D04CDECA92}">
      <dsp:nvSpPr>
        <dsp:cNvPr id="0" name=""/>
        <dsp:cNvSpPr/>
      </dsp:nvSpPr>
      <dsp:spPr>
        <a:xfrm>
          <a:off x="5874861" y="824174"/>
          <a:ext cx="518803" cy="518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664D1-6E92-402E-A855-D32E6CF72DE0}">
      <dsp:nvSpPr>
        <dsp:cNvPr id="0" name=""/>
        <dsp:cNvSpPr/>
      </dsp:nvSpPr>
      <dsp:spPr>
        <a:xfrm>
          <a:off x="4193748" y="0"/>
          <a:ext cx="1998942" cy="129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000" kern="1200" dirty="0"/>
        </a:p>
      </dsp:txBody>
      <dsp:txXfrm>
        <a:off x="4193748" y="0"/>
        <a:ext cx="1998942" cy="1292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8942C-BE46-415F-B243-981FEC0EF047}">
      <dsp:nvSpPr>
        <dsp:cNvPr id="0" name=""/>
        <dsp:cNvSpPr/>
      </dsp:nvSpPr>
      <dsp:spPr>
        <a:xfrm>
          <a:off x="2736304" y="1551424"/>
          <a:ext cx="2016223" cy="88886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>
              <a:solidFill>
                <a:schemeClr val="bg1"/>
              </a:solidFill>
            </a:rPr>
            <a:t>Microcontroller</a:t>
          </a:r>
          <a:endParaRPr lang="de-AT" sz="1600" kern="1200" dirty="0">
            <a:solidFill>
              <a:schemeClr val="bg1"/>
            </a:solidFill>
          </a:endParaRPr>
        </a:p>
      </dsp:txBody>
      <dsp:txXfrm>
        <a:off x="3031573" y="1681595"/>
        <a:ext cx="1425685" cy="628518"/>
      </dsp:txXfrm>
    </dsp:sp>
    <dsp:sp modelId="{529F877B-F131-4AE9-B7EF-D3D74A4BAF6E}">
      <dsp:nvSpPr>
        <dsp:cNvPr id="0" name=""/>
        <dsp:cNvSpPr/>
      </dsp:nvSpPr>
      <dsp:spPr>
        <a:xfrm rot="84835">
          <a:off x="3607157" y="868327"/>
          <a:ext cx="349898" cy="551944"/>
        </a:xfrm>
        <a:prstGeom prst="upDownArrow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/>
        </a:p>
      </dsp:txBody>
      <dsp:txXfrm>
        <a:off x="3607173" y="977421"/>
        <a:ext cx="244929" cy="331166"/>
      </dsp:txXfrm>
    </dsp:sp>
    <dsp:sp modelId="{3769D76F-F86C-46FA-B184-84C394FA7A48}">
      <dsp:nvSpPr>
        <dsp:cNvPr id="0" name=""/>
        <dsp:cNvSpPr/>
      </dsp:nvSpPr>
      <dsp:spPr>
        <a:xfrm>
          <a:off x="3168352" y="0"/>
          <a:ext cx="1229593" cy="853219"/>
        </a:xfrm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>
              <a:solidFill>
                <a:schemeClr val="bg1"/>
              </a:solidFill>
            </a:rPr>
            <a:t>Display</a:t>
          </a:r>
        </a:p>
      </dsp:txBody>
      <dsp:txXfrm>
        <a:off x="3348422" y="124951"/>
        <a:ext cx="869453" cy="603317"/>
      </dsp:txXfrm>
    </dsp:sp>
    <dsp:sp modelId="{BB46746B-BD16-456B-893A-79454BAA019B}">
      <dsp:nvSpPr>
        <dsp:cNvPr id="0" name=""/>
        <dsp:cNvSpPr/>
      </dsp:nvSpPr>
      <dsp:spPr>
        <a:xfrm rot="10790334">
          <a:off x="4898417" y="1874560"/>
          <a:ext cx="747297" cy="366762"/>
        </a:xfrm>
        <a:prstGeom prst="leftRightArrow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/>
        </a:p>
      </dsp:txBody>
      <dsp:txXfrm>
        <a:off x="5008446" y="1947757"/>
        <a:ext cx="637268" cy="220058"/>
      </dsp:txXfrm>
    </dsp:sp>
    <dsp:sp modelId="{E82ED6C1-8A47-469E-B482-160B82431EBF}">
      <dsp:nvSpPr>
        <dsp:cNvPr id="0" name=""/>
        <dsp:cNvSpPr/>
      </dsp:nvSpPr>
      <dsp:spPr>
        <a:xfrm>
          <a:off x="5832651" y="1584176"/>
          <a:ext cx="1078713" cy="107871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>
              <a:solidFill>
                <a:schemeClr val="bg1"/>
              </a:solidFill>
            </a:rPr>
            <a:t>Sensor</a:t>
          </a:r>
        </a:p>
      </dsp:txBody>
      <dsp:txXfrm>
        <a:off x="5990625" y="1742150"/>
        <a:ext cx="762765" cy="762765"/>
      </dsp:txXfrm>
    </dsp:sp>
    <dsp:sp modelId="{28438FCB-2FA4-4132-BDDE-B210264CCAD5}">
      <dsp:nvSpPr>
        <dsp:cNvPr id="0" name=""/>
        <dsp:cNvSpPr/>
      </dsp:nvSpPr>
      <dsp:spPr>
        <a:xfrm rot="10820790">
          <a:off x="1785575" y="1802993"/>
          <a:ext cx="782617" cy="366762"/>
        </a:xfrm>
        <a:prstGeom prst="leftRightArrow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/>
        </a:p>
      </dsp:txBody>
      <dsp:txXfrm rot="10800000">
        <a:off x="1895603" y="1876678"/>
        <a:ext cx="672588" cy="220058"/>
      </dsp:txXfrm>
    </dsp:sp>
    <dsp:sp modelId="{DEBB215F-8D39-41B2-B34A-60AE0810E810}">
      <dsp:nvSpPr>
        <dsp:cNvPr id="0" name=""/>
        <dsp:cNvSpPr/>
      </dsp:nvSpPr>
      <dsp:spPr>
        <a:xfrm>
          <a:off x="504057" y="1440162"/>
          <a:ext cx="1078713" cy="107871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>
              <a:solidFill>
                <a:schemeClr val="bg1"/>
              </a:solidFill>
            </a:rPr>
            <a:t>Stepper </a:t>
          </a:r>
          <a:r>
            <a:rPr lang="de-AT" sz="1600" kern="1200" dirty="0" err="1">
              <a:solidFill>
                <a:schemeClr val="bg1"/>
              </a:solidFill>
            </a:rPr>
            <a:t>motor</a:t>
          </a:r>
          <a:endParaRPr lang="de-AT" sz="1600" kern="1200" dirty="0">
            <a:solidFill>
              <a:schemeClr val="bg1"/>
            </a:solidFill>
          </a:endParaRPr>
        </a:p>
      </dsp:txBody>
      <dsp:txXfrm>
        <a:off x="662031" y="1598136"/>
        <a:ext cx="762765" cy="762765"/>
      </dsp:txXfrm>
    </dsp:sp>
    <dsp:sp modelId="{999EEFBF-0A93-47D1-A11E-D9614C1EE91E}">
      <dsp:nvSpPr>
        <dsp:cNvPr id="0" name=""/>
        <dsp:cNvSpPr/>
      </dsp:nvSpPr>
      <dsp:spPr>
        <a:xfrm rot="5400000">
          <a:off x="3569568" y="2505303"/>
          <a:ext cx="382394" cy="36676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/>
        </a:p>
      </dsp:txBody>
      <dsp:txXfrm>
        <a:off x="3624583" y="2523641"/>
        <a:ext cx="272365" cy="220058"/>
      </dsp:txXfrm>
    </dsp:sp>
    <dsp:sp modelId="{55CF6F8C-61B4-4C5F-B706-E4F867A50DA8}">
      <dsp:nvSpPr>
        <dsp:cNvPr id="0" name=""/>
        <dsp:cNvSpPr/>
      </dsp:nvSpPr>
      <dsp:spPr>
        <a:xfrm>
          <a:off x="3240357" y="2952326"/>
          <a:ext cx="1078713" cy="107871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>
              <a:solidFill>
                <a:schemeClr val="bg1"/>
              </a:solidFill>
            </a:rPr>
            <a:t>Power </a:t>
          </a:r>
          <a:r>
            <a:rPr lang="de-AT" sz="1600" kern="1200" dirty="0" err="1">
              <a:solidFill>
                <a:schemeClr val="bg1"/>
              </a:solidFill>
            </a:rPr>
            <a:t>supply</a:t>
          </a:r>
          <a:endParaRPr lang="de-AT" sz="1600" kern="1200" dirty="0">
            <a:solidFill>
              <a:schemeClr val="bg1"/>
            </a:solidFill>
          </a:endParaRPr>
        </a:p>
      </dsp:txBody>
      <dsp:txXfrm>
        <a:off x="3398331" y="3110300"/>
        <a:ext cx="762765" cy="76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2A2440-DE8F-4078-8C19-918CF3C4867D}" type="datetimeFigureOut">
              <a:rPr lang="de-AT"/>
              <a:pPr>
                <a:defRPr/>
              </a:pPr>
              <a:t>04.12.2013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9ECFA9-B7FB-4FF8-AA77-0504E554DDC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420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99332B-00E8-41CE-822A-F318EE1E73A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643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3E2E94-E84F-4AA2-BC06-98AE5673FA8D}" type="slidenum">
              <a:rPr lang="de-AT" altLang="de-DE" smtClean="0"/>
              <a:pPr eaLnBrk="1" hangingPunct="1"/>
              <a:t>1</a:t>
            </a:fld>
            <a:endParaRPr lang="de-AT" alt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EBCB3-D485-4427-9F4A-3A340C3A242F}" type="slidenum">
              <a:rPr lang="de-AT" altLang="de-DE" smtClean="0"/>
              <a:pPr eaLnBrk="1" hangingPunct="1"/>
              <a:t>7</a:t>
            </a:fld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3130914"/>
      </p:ext>
    </p:extLst>
  </p:cSld>
  <p:clrMapOvr>
    <a:masterClrMapping/>
  </p:clrMapOvr>
  <p:transition spd="slow" advClick="0" advTm="2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0269214"/>
      </p:ext>
    </p:extLst>
  </p:cSld>
  <p:clrMapOvr>
    <a:masterClrMapping/>
  </p:clrMapOvr>
  <p:transition spd="slow" advClick="0" advTm="2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196975"/>
            <a:ext cx="2071687" cy="4929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196975"/>
            <a:ext cx="6067425" cy="49291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2508612"/>
      </p:ext>
    </p:extLst>
  </p:cSld>
  <p:clrMapOvr>
    <a:masterClrMapping/>
  </p:clrMapOvr>
  <p:transition spd="slow" advClick="0" advTm="2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849547"/>
      </p:ext>
    </p:extLst>
  </p:cSld>
  <p:clrMapOvr>
    <a:masterClrMapping/>
  </p:clrMapOvr>
  <p:transition spd="slow" advClick="0" advTm="2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122440"/>
      </p:ext>
    </p:extLst>
  </p:cSld>
  <p:clrMapOvr>
    <a:masterClrMapping/>
  </p:clrMapOvr>
  <p:transition spd="slow" advClick="0" advTm="2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0711807"/>
      </p:ext>
    </p:extLst>
  </p:cSld>
  <p:clrMapOvr>
    <a:masterClrMapping/>
  </p:clrMapOvr>
  <p:transition spd="slow" advClick="0" advTm="2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4899483"/>
      </p:ext>
    </p:extLst>
  </p:cSld>
  <p:clrMapOvr>
    <a:masterClrMapping/>
  </p:clrMapOvr>
  <p:transition spd="slow" advClick="0" advTm="2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951632"/>
      </p:ext>
    </p:extLst>
  </p:cSld>
  <p:clrMapOvr>
    <a:masterClrMapping/>
  </p:clrMapOvr>
  <p:transition spd="slow" advClick="0" advTm="2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75797"/>
      </p:ext>
    </p:extLst>
  </p:cSld>
  <p:clrMapOvr>
    <a:masterClrMapping/>
  </p:clrMapOvr>
  <p:transition spd="slow" advClick="0" advTm="2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465668"/>
      </p:ext>
    </p:extLst>
  </p:cSld>
  <p:clrMapOvr>
    <a:masterClrMapping/>
  </p:clrMapOvr>
  <p:transition spd="slow" advClick="0" advTm="2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8856183"/>
      </p:ext>
    </p:extLst>
  </p:cSld>
  <p:clrMapOvr>
    <a:masterClrMapping/>
  </p:clrMapOvr>
  <p:transition spd="slow" advClick="0" advTm="2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htl-klu.at/Welcome2002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_logo32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2127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250825" y="765175"/>
            <a:ext cx="8686800" cy="90488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de-DE" altLang="de-DE" sz="2400" smtClean="0">
              <a:latin typeface="Tahoma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03575" y="188913"/>
            <a:ext cx="5832475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>
              <a:defRPr/>
            </a:pPr>
            <a:r>
              <a:rPr lang="de-DE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Department </a:t>
            </a:r>
            <a:r>
              <a:rPr lang="de-DE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of</a:t>
            </a:r>
            <a:r>
              <a:rPr lang="de-DE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ELECTRICAL ENGINEERING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lum bright="9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0"/>
          <a:stretch>
            <a:fillRect/>
          </a:stretch>
        </p:blipFill>
        <p:spPr bwMode="auto">
          <a:xfrm>
            <a:off x="468313" y="1628775"/>
            <a:ext cx="82819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250825" y="6424613"/>
            <a:ext cx="15843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6D2B3C6-5345-469E-8DDD-961C208547A7}" type="slidenum">
              <a:rPr lang="de-DE" sz="1000" b="1" smtClean="0">
                <a:latin typeface="Century Gothic" pitchFamily="34" charset="0"/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000" b="1" smtClean="0">
              <a:latin typeface="Century Gothic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 advClick="0" advTm="25000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homas\Desktop\Schule\Matura\Pr&#228;sentationen\Videos\clip0009.avi" TargetMode="External"/><Relationship Id="rId1" Type="http://schemas.microsoft.com/office/2007/relationships/media" Target="file:///C:\Users\Thomas\Desktop\Schule\Matura\Pr&#228;sentationen\Videos\clip0009.avi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3568" y="1340768"/>
            <a:ext cx="7776864" cy="30243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de-A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THESIS</a:t>
            </a:r>
          </a:p>
          <a:p>
            <a:pPr algn="ctr">
              <a:defRPr/>
            </a:pPr>
            <a:endParaRPr lang="de-AT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Implementation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and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Design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of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a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Magnetic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Application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Demonstrator</a:t>
            </a:r>
            <a:endParaRPr lang="de-AT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803775" y="4887913"/>
            <a:ext cx="3297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40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592090" y="4861506"/>
            <a:ext cx="396044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</a:pPr>
            <a:r>
              <a:rPr lang="de-AT" altLang="de-DE" sz="2400" b="1" dirty="0" smtClean="0">
                <a:solidFill>
                  <a:schemeClr val="tx2"/>
                </a:solidFill>
                <a:latin typeface="Century Gothic" pitchFamily="34" charset="0"/>
              </a:rPr>
              <a:t>Julia </a:t>
            </a:r>
            <a:r>
              <a:rPr lang="de-AT" altLang="de-DE" sz="2400" b="1" dirty="0" err="1" smtClean="0">
                <a:solidFill>
                  <a:schemeClr val="tx2"/>
                </a:solidFill>
                <a:latin typeface="Century Gothic" pitchFamily="34" charset="0"/>
              </a:rPr>
              <a:t>Kabalar</a:t>
            </a:r>
            <a:r>
              <a:rPr lang="de-AT" altLang="de-DE" sz="24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de-AT" altLang="de-DE" sz="2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600"/>
              </a:spcAft>
            </a:pPr>
            <a:r>
              <a:rPr lang="de-AT" altLang="de-DE" sz="2400" b="1" dirty="0" smtClean="0">
                <a:solidFill>
                  <a:schemeClr val="tx2"/>
                </a:solidFill>
                <a:latin typeface="Century Gothic" pitchFamily="34" charset="0"/>
              </a:rPr>
              <a:t>&amp; Thomas </a:t>
            </a:r>
            <a:r>
              <a:rPr lang="de-AT" altLang="de-DE" sz="2400" b="1" dirty="0" err="1">
                <a:solidFill>
                  <a:schemeClr val="tx2"/>
                </a:solidFill>
                <a:latin typeface="Century Gothic" pitchFamily="34" charset="0"/>
              </a:rPr>
              <a:t>Wurzer</a:t>
            </a:r>
            <a:endParaRPr lang="de-AT" altLang="de-DE" sz="2400" dirty="0"/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Interfaces / Communication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573378144"/>
              </p:ext>
            </p:extLst>
          </p:nvPr>
        </p:nvGraphicFramePr>
        <p:xfrm>
          <a:off x="755576" y="2204864"/>
          <a:ext cx="74888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932040" y="31409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RS232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5868144" y="450912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SPI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2267744" y="34290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ym typeface="Symbol"/>
              </a:rPr>
              <a:t>ASC Protocol</a:t>
            </a:r>
            <a:endParaRPr lang="de-AT" dirty="0"/>
          </a:p>
        </p:txBody>
      </p:sp>
      <p:grpSp>
        <p:nvGrpSpPr>
          <p:cNvPr id="8" name="Gruppieren 7"/>
          <p:cNvGrpSpPr/>
          <p:nvPr/>
        </p:nvGrpSpPr>
        <p:grpSpPr>
          <a:xfrm rot="18185806">
            <a:off x="3023547" y="4574105"/>
            <a:ext cx="366762" cy="1300760"/>
            <a:chOff x="3577384" y="2497487"/>
            <a:chExt cx="366762" cy="382394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9" name="Pfeil nach rechts 8"/>
            <p:cNvSpPr/>
            <p:nvPr/>
          </p:nvSpPr>
          <p:spPr>
            <a:xfrm rot="5400000">
              <a:off x="3569568" y="2505303"/>
              <a:ext cx="382394" cy="3667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Pfeil nach rechts 4"/>
            <p:cNvSpPr/>
            <p:nvPr/>
          </p:nvSpPr>
          <p:spPr>
            <a:xfrm rot="5400000">
              <a:off x="3624583" y="2523641"/>
              <a:ext cx="272365" cy="220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600" kern="1200"/>
            </a:p>
          </p:txBody>
        </p:sp>
      </p:grp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92163"/>
          </a:xfrm>
        </p:spPr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Programming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452320" y="5229200"/>
            <a:ext cx="1229593" cy="853219"/>
            <a:chOff x="3168352" y="0"/>
            <a:chExt cx="1229593" cy="853219"/>
          </a:xfrm>
          <a:scene3d>
            <a:camera prst="orthographicFront"/>
            <a:lightRig rig="flat" dir="t"/>
          </a:scene3d>
        </p:grpSpPr>
        <p:sp>
          <p:nvSpPr>
            <p:cNvPr id="13" name="Ellipse 12"/>
            <p:cNvSpPr/>
            <p:nvPr/>
          </p:nvSpPr>
          <p:spPr>
            <a:xfrm>
              <a:off x="3168352" y="0"/>
              <a:ext cx="1229593" cy="8532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Ellipse 4"/>
            <p:cNvSpPr/>
            <p:nvPr/>
          </p:nvSpPr>
          <p:spPr>
            <a:xfrm>
              <a:off x="3348422" y="124951"/>
              <a:ext cx="869453" cy="603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600" kern="1200" dirty="0" smtClean="0">
                  <a:solidFill>
                    <a:schemeClr val="bg1"/>
                  </a:solidFill>
                </a:rPr>
                <a:t>µC</a:t>
              </a:r>
              <a:endParaRPr lang="de-AT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701" name="Picture 5" descr="C:\Users\Julia\Dropbox\20131129_1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5463680" cy="4097760"/>
          </a:xfrm>
          <a:prstGeom prst="rect">
            <a:avLst/>
          </a:prstGeom>
          <a:noFill/>
        </p:spPr>
      </p:pic>
      <p:grpSp>
        <p:nvGrpSpPr>
          <p:cNvPr id="17" name="Gruppieren 5"/>
          <p:cNvGrpSpPr/>
          <p:nvPr/>
        </p:nvGrpSpPr>
        <p:grpSpPr>
          <a:xfrm rot="-60000">
            <a:off x="7684621" y="3212976"/>
            <a:ext cx="792087" cy="1872208"/>
            <a:chOff x="3607155" y="868330"/>
            <a:chExt cx="349901" cy="551944"/>
          </a:xfrm>
        </p:grpSpPr>
        <p:sp>
          <p:nvSpPr>
            <p:cNvPr id="18" name="Pfeil nach oben und unten 17"/>
            <p:cNvSpPr/>
            <p:nvPr/>
          </p:nvSpPr>
          <p:spPr>
            <a:xfrm rot="84835">
              <a:off x="3607155" y="868330"/>
              <a:ext cx="349901" cy="551944"/>
            </a:xfrm>
            <a:prstGeom prst="up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Pfeil nach oben und unten 4"/>
            <p:cNvSpPr/>
            <p:nvPr/>
          </p:nvSpPr>
          <p:spPr>
            <a:xfrm rot="84835">
              <a:off x="3607171" y="977424"/>
              <a:ext cx="244931" cy="331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600" kern="1200"/>
            </a:p>
          </p:txBody>
        </p:sp>
      </p:grpSp>
      <p:grpSp>
        <p:nvGrpSpPr>
          <p:cNvPr id="20" name="Gruppieren 8"/>
          <p:cNvGrpSpPr/>
          <p:nvPr/>
        </p:nvGrpSpPr>
        <p:grpSpPr>
          <a:xfrm>
            <a:off x="7452320" y="2276872"/>
            <a:ext cx="1229593" cy="853219"/>
            <a:chOff x="3168352" y="0"/>
            <a:chExt cx="1229593" cy="853219"/>
          </a:xfrm>
          <a:scene3d>
            <a:camera prst="orthographicFront"/>
            <a:lightRig rig="flat" dir="t"/>
          </a:scene3d>
        </p:grpSpPr>
        <p:sp>
          <p:nvSpPr>
            <p:cNvPr id="21" name="Ellipse 20"/>
            <p:cNvSpPr/>
            <p:nvPr/>
          </p:nvSpPr>
          <p:spPr>
            <a:xfrm>
              <a:off x="3168352" y="0"/>
              <a:ext cx="1229593" cy="8532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Ellipse 4"/>
            <p:cNvSpPr/>
            <p:nvPr/>
          </p:nvSpPr>
          <p:spPr>
            <a:xfrm>
              <a:off x="3348422" y="124951"/>
              <a:ext cx="869453" cy="603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600" kern="1200" dirty="0">
                  <a:solidFill>
                    <a:schemeClr val="bg1"/>
                  </a:solidFill>
                </a:rPr>
                <a:t>Display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582995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21844"/>
          <a:stretch>
            <a:fillRect/>
          </a:stretch>
        </p:blipFill>
        <p:spPr bwMode="auto">
          <a:xfrm>
            <a:off x="827584" y="2132856"/>
            <a:ext cx="5783317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Programming</a:t>
            </a:r>
          </a:p>
        </p:txBody>
      </p:sp>
      <p:grpSp>
        <p:nvGrpSpPr>
          <p:cNvPr id="3" name="Gruppieren 5"/>
          <p:cNvGrpSpPr/>
          <p:nvPr/>
        </p:nvGrpSpPr>
        <p:grpSpPr>
          <a:xfrm rot="-60000">
            <a:off x="7540606" y="3147737"/>
            <a:ext cx="792087" cy="1872208"/>
            <a:chOff x="3607155" y="868330"/>
            <a:chExt cx="349901" cy="551944"/>
          </a:xfrm>
        </p:grpSpPr>
        <p:sp>
          <p:nvSpPr>
            <p:cNvPr id="7" name="Pfeil nach oben und unten 6"/>
            <p:cNvSpPr/>
            <p:nvPr/>
          </p:nvSpPr>
          <p:spPr>
            <a:xfrm rot="84835">
              <a:off x="3607155" y="868330"/>
              <a:ext cx="349901" cy="551944"/>
            </a:xfrm>
            <a:prstGeom prst="up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Pfeil nach oben und unten 4"/>
            <p:cNvSpPr/>
            <p:nvPr/>
          </p:nvSpPr>
          <p:spPr>
            <a:xfrm rot="84835">
              <a:off x="3607171" y="977424"/>
              <a:ext cx="244931" cy="331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600" kern="1200"/>
            </a:p>
          </p:txBody>
        </p:sp>
      </p:grpSp>
      <p:grpSp>
        <p:nvGrpSpPr>
          <p:cNvPr id="4" name="Gruppieren 8"/>
          <p:cNvGrpSpPr/>
          <p:nvPr/>
        </p:nvGrpSpPr>
        <p:grpSpPr>
          <a:xfrm>
            <a:off x="7252574" y="2211633"/>
            <a:ext cx="1229593" cy="853219"/>
            <a:chOff x="3168352" y="0"/>
            <a:chExt cx="1229593" cy="853219"/>
          </a:xfrm>
          <a:scene3d>
            <a:camera prst="orthographicFront"/>
            <a:lightRig rig="flat" dir="t"/>
          </a:scene3d>
        </p:grpSpPr>
        <p:sp>
          <p:nvSpPr>
            <p:cNvPr id="10" name="Ellipse 9"/>
            <p:cNvSpPr/>
            <p:nvPr/>
          </p:nvSpPr>
          <p:spPr>
            <a:xfrm>
              <a:off x="3168352" y="0"/>
              <a:ext cx="1229593" cy="8532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Ellipse 4"/>
            <p:cNvSpPr/>
            <p:nvPr/>
          </p:nvSpPr>
          <p:spPr>
            <a:xfrm>
              <a:off x="3348422" y="124951"/>
              <a:ext cx="869453" cy="603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600" kern="1200" dirty="0">
                  <a:solidFill>
                    <a:schemeClr val="bg1"/>
                  </a:solidFill>
                </a:rPr>
                <a:t>Display</a:t>
              </a:r>
            </a:p>
          </p:txBody>
        </p:sp>
      </p:grpSp>
      <p:grpSp>
        <p:nvGrpSpPr>
          <p:cNvPr id="5" name="Gruppieren 11"/>
          <p:cNvGrpSpPr/>
          <p:nvPr/>
        </p:nvGrpSpPr>
        <p:grpSpPr>
          <a:xfrm>
            <a:off x="7324582" y="5163961"/>
            <a:ext cx="1229593" cy="853219"/>
            <a:chOff x="3168352" y="0"/>
            <a:chExt cx="1229593" cy="853219"/>
          </a:xfrm>
          <a:scene3d>
            <a:camera prst="orthographicFront"/>
            <a:lightRig rig="flat" dir="t"/>
          </a:scene3d>
        </p:grpSpPr>
        <p:sp>
          <p:nvSpPr>
            <p:cNvPr id="13" name="Ellipse 12"/>
            <p:cNvSpPr/>
            <p:nvPr/>
          </p:nvSpPr>
          <p:spPr>
            <a:xfrm>
              <a:off x="3168352" y="0"/>
              <a:ext cx="1229593" cy="8532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Ellipse 4"/>
            <p:cNvSpPr/>
            <p:nvPr/>
          </p:nvSpPr>
          <p:spPr>
            <a:xfrm>
              <a:off x="3348422" y="124951"/>
              <a:ext cx="869453" cy="603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600" kern="1200" dirty="0" smtClean="0">
                  <a:solidFill>
                    <a:schemeClr val="bg1"/>
                  </a:solidFill>
                </a:rPr>
                <a:t>µC</a:t>
              </a:r>
              <a:endParaRPr lang="de-AT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1"/>
            <a:ext cx="5544616" cy="16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736" t="5664" b="9235"/>
          <a:stretch>
            <a:fillRect/>
          </a:stretch>
        </p:blipFill>
        <p:spPr bwMode="auto">
          <a:xfrm>
            <a:off x="899593" y="2053437"/>
            <a:ext cx="5328591" cy="4650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547664" y="1988840"/>
            <a:ext cx="5760640" cy="4536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20131130_142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5460377" cy="4224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792163"/>
          </a:xfrm>
        </p:spPr>
        <p:txBody>
          <a:bodyPr/>
          <a:lstStyle/>
          <a:p>
            <a:r>
              <a:rPr lang="de-AT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Visualisation</a:t>
            </a:r>
            <a:endParaRPr lang="de-AT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err="1" smtClean="0">
                <a:solidFill>
                  <a:srgbClr val="002060"/>
                </a:solidFill>
                <a:latin typeface="Century Gothic" pitchFamily="34" charset="0"/>
              </a:rPr>
              <a:t>Sources</a:t>
            </a:r>
            <a:endParaRPr lang="de-AT" altLang="de-DE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http://de.123rf.com/photo_7296574_3d-tick-zeichen.html</a:t>
            </a:r>
          </a:p>
          <a:p>
            <a:pPr>
              <a:buNone/>
            </a:pPr>
            <a:r>
              <a:rPr lang="de-AT" sz="2400" dirty="0" smtClean="0"/>
              <a:t>					(</a:t>
            </a:r>
            <a:r>
              <a:rPr lang="de-AT" sz="2400" dirty="0" err="1" smtClean="0"/>
              <a:t>accessed</a:t>
            </a:r>
            <a:r>
              <a:rPr lang="de-AT" sz="2400" dirty="0" smtClean="0"/>
              <a:t> on 30</a:t>
            </a:r>
            <a:r>
              <a:rPr lang="de-AT" sz="2400" baseline="30000" dirty="0" smtClean="0"/>
              <a:t>th</a:t>
            </a:r>
            <a:r>
              <a:rPr lang="de-AT" sz="2400" dirty="0" smtClean="0"/>
              <a:t> November)</a:t>
            </a:r>
          </a:p>
          <a:p>
            <a:pPr>
              <a:buNone/>
            </a:pPr>
            <a:endParaRPr lang="de-AT" sz="1600" dirty="0" smtClean="0"/>
          </a:p>
          <a:p>
            <a:r>
              <a:rPr lang="de-AT" sz="2400" dirty="0" smtClean="0"/>
              <a:t>http://de.123rf.com/photo_7248091_3d-abgelehnten-zeichen.html</a:t>
            </a:r>
          </a:p>
          <a:p>
            <a:pPr>
              <a:buNone/>
            </a:pPr>
            <a:r>
              <a:rPr lang="de-AT" sz="2400" dirty="0" smtClean="0"/>
              <a:t>					(</a:t>
            </a:r>
            <a:r>
              <a:rPr lang="de-AT" sz="2400" dirty="0" err="1" smtClean="0"/>
              <a:t>accessed</a:t>
            </a:r>
            <a:r>
              <a:rPr lang="de-AT" sz="2400" dirty="0" smtClean="0"/>
              <a:t> on 30</a:t>
            </a:r>
            <a:r>
              <a:rPr lang="de-AT" sz="2400" baseline="30000" dirty="0" smtClean="0"/>
              <a:t>th</a:t>
            </a:r>
            <a:r>
              <a:rPr lang="de-AT" sz="2400" dirty="0" smtClean="0"/>
              <a:t> November)</a:t>
            </a:r>
          </a:p>
          <a:p>
            <a:pPr>
              <a:buNone/>
            </a:pPr>
            <a:endParaRPr lang="de-AT" sz="1600" dirty="0" smtClean="0"/>
          </a:p>
          <a:p>
            <a:r>
              <a:rPr lang="de-AT" sz="2400" dirty="0" smtClean="0"/>
              <a:t>http://www.lcd-module.de/</a:t>
            </a:r>
          </a:p>
          <a:p>
            <a:pPr>
              <a:buNone/>
            </a:pPr>
            <a:r>
              <a:rPr lang="de-AT" sz="2400" dirty="0" smtClean="0"/>
              <a:t>					(</a:t>
            </a:r>
            <a:r>
              <a:rPr lang="de-AT" sz="2400" dirty="0" err="1" smtClean="0"/>
              <a:t>accessed</a:t>
            </a:r>
            <a:r>
              <a:rPr lang="de-AT" sz="2400" dirty="0" smtClean="0"/>
              <a:t> on 30</a:t>
            </a:r>
            <a:r>
              <a:rPr lang="de-AT" sz="2400" baseline="30000" dirty="0" smtClean="0"/>
              <a:t>th</a:t>
            </a:r>
            <a:r>
              <a:rPr lang="de-AT" sz="2400" dirty="0" smtClean="0"/>
              <a:t> November)</a:t>
            </a:r>
            <a:endParaRPr lang="de-AT" sz="2400" dirty="0"/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7"/>
          <p:cNvSpPr>
            <a:spLocks noGrp="1"/>
          </p:cNvSpPr>
          <p:nvPr>
            <p:ph type="ctrTitle"/>
          </p:nvPr>
        </p:nvSpPr>
        <p:spPr>
          <a:xfrm>
            <a:off x="3419872" y="3212976"/>
            <a:ext cx="5038328" cy="1470025"/>
          </a:xfrm>
        </p:spPr>
        <p:txBody>
          <a:bodyPr/>
          <a:lstStyle/>
          <a:p>
            <a:r>
              <a:rPr lang="de-DE" altLang="de-DE" sz="2800" dirty="0" smtClean="0"/>
              <a:t>The </a:t>
            </a:r>
            <a:r>
              <a:rPr lang="de-DE" altLang="de-DE" sz="2800" dirty="0" smtClean="0"/>
              <a:t>3 </a:t>
            </a:r>
            <a:r>
              <a:rPr lang="de-DE" altLang="de-DE" sz="2800" dirty="0" err="1" smtClean="0"/>
              <a:t>most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important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things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in </a:t>
            </a:r>
            <a:r>
              <a:rPr lang="de-DE" altLang="de-DE" sz="2800" dirty="0" err="1" smtClean="0"/>
              <a:t>programming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are</a:t>
            </a:r>
            <a:r>
              <a:rPr lang="de-DE" altLang="de-DE" sz="2800" smtClean="0"/>
              <a:t>: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b="1" dirty="0" smtClean="0"/>
              <a:t>Timing, Timing &amp; Timing !!!</a:t>
            </a:r>
            <a:br>
              <a:rPr lang="de-DE" altLang="de-DE" sz="2800" b="1" dirty="0" smtClean="0"/>
            </a:br>
            <a:r>
              <a:rPr lang="de-DE" altLang="de-DE" sz="2800" b="1" dirty="0" smtClean="0"/>
              <a:t/>
            </a:r>
            <a:br>
              <a:rPr lang="de-DE" altLang="de-DE" sz="2800" b="1" dirty="0" smtClean="0"/>
            </a:br>
            <a:r>
              <a:rPr lang="de-AT" sz="2800" dirty="0" smtClean="0"/>
              <a:t>Prof. Dipl.-Ing. </a:t>
            </a:r>
            <a:r>
              <a:rPr lang="de-DE" altLang="de-DE" sz="2800" dirty="0" smtClean="0"/>
              <a:t>Karl Lechner</a:t>
            </a:r>
          </a:p>
        </p:txBody>
      </p:sp>
      <p:pic>
        <p:nvPicPr>
          <p:cNvPr id="4098" name="Picture 2" descr="LECH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016224" cy="2681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el 7"/>
          <p:cNvSpPr txBox="1">
            <a:spLocks/>
          </p:cNvSpPr>
          <p:nvPr/>
        </p:nvSpPr>
        <p:spPr bwMode="auto">
          <a:xfrm>
            <a:off x="1763688" y="5229200"/>
            <a:ext cx="503832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95536" y="1196752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The</a:t>
            </a:r>
            <a:r>
              <a:rPr kumimoji="0" lang="de-AT" altLang="de-DE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End</a:t>
            </a:r>
            <a:endParaRPr kumimoji="0" lang="de-AT" altLang="de-DE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Content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627182117"/>
              </p:ext>
            </p:extLst>
          </p:nvPr>
        </p:nvGraphicFramePr>
        <p:xfrm>
          <a:off x="1043608" y="2204864"/>
          <a:ext cx="69127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Project Facts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5 cm linear </a:t>
            </a:r>
            <a:r>
              <a:rPr lang="de-AT" sz="2800" dirty="0" err="1" smtClean="0"/>
              <a:t>movement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a </a:t>
            </a:r>
            <a:r>
              <a:rPr lang="de-AT" sz="2800" dirty="0" err="1" smtClean="0"/>
              <a:t>magnet</a:t>
            </a:r>
            <a:r>
              <a:rPr lang="de-AT" sz="2800" dirty="0" smtClean="0"/>
              <a:t> </a:t>
            </a:r>
          </a:p>
          <a:p>
            <a:pPr>
              <a:buNone/>
            </a:pPr>
            <a:r>
              <a:rPr lang="de-AT" sz="2800" dirty="0" smtClean="0">
                <a:sym typeface="Symbol"/>
              </a:rPr>
              <a:t>	 </a:t>
            </a:r>
            <a:r>
              <a:rPr lang="de-AT" sz="2800" dirty="0" smtClean="0"/>
              <a:t>Stepper </a:t>
            </a:r>
            <a:r>
              <a:rPr lang="de-AT" sz="2800" dirty="0" err="1" smtClean="0"/>
              <a:t>motor</a:t>
            </a:r>
            <a:endParaRPr lang="de-AT" sz="2800" dirty="0" smtClean="0"/>
          </a:p>
          <a:p>
            <a:endParaRPr lang="de-AT" sz="900" dirty="0" smtClean="0"/>
          </a:p>
          <a:p>
            <a:r>
              <a:rPr lang="de-AT" sz="2800" dirty="0"/>
              <a:t>S</a:t>
            </a:r>
            <a:r>
              <a:rPr lang="de-AT" sz="2800" dirty="0" smtClean="0"/>
              <a:t>ensor </a:t>
            </a:r>
            <a:r>
              <a:rPr lang="de-AT" sz="2800" dirty="0" err="1" smtClean="0"/>
              <a:t>measures</a:t>
            </a:r>
            <a:r>
              <a:rPr lang="de-AT" sz="2800" dirty="0" smtClean="0"/>
              <a:t> </a:t>
            </a:r>
            <a:r>
              <a:rPr lang="de-AT" sz="2800" dirty="0" err="1" smtClean="0"/>
              <a:t>magnetic</a:t>
            </a:r>
            <a:r>
              <a:rPr lang="de-AT" sz="2800" dirty="0" smtClean="0"/>
              <a:t> </a:t>
            </a:r>
            <a:r>
              <a:rPr lang="de-AT" sz="2800" dirty="0" err="1" smtClean="0"/>
              <a:t>field</a:t>
            </a:r>
            <a:r>
              <a:rPr lang="de-AT" sz="2800" dirty="0" smtClean="0"/>
              <a:t> </a:t>
            </a:r>
          </a:p>
          <a:p>
            <a:pPr>
              <a:buNone/>
            </a:pPr>
            <a:r>
              <a:rPr lang="de-AT" sz="2800" dirty="0" smtClean="0">
                <a:sym typeface="Symbol"/>
              </a:rPr>
              <a:t>	 </a:t>
            </a:r>
            <a:r>
              <a:rPr lang="de-AT" sz="2800" dirty="0" err="1" smtClean="0">
                <a:sym typeface="Symbol"/>
              </a:rPr>
              <a:t>Distance</a:t>
            </a:r>
            <a:endParaRPr lang="de-AT" sz="2800" dirty="0" smtClean="0">
              <a:sym typeface="Symbol"/>
            </a:endParaRPr>
          </a:p>
          <a:p>
            <a:endParaRPr lang="de-AT" sz="900" dirty="0" smtClean="0">
              <a:sym typeface="Symbol"/>
            </a:endParaRPr>
          </a:p>
          <a:p>
            <a:r>
              <a:rPr lang="de-AT" sz="2800" dirty="0" smtClean="0">
                <a:sym typeface="Symbol"/>
              </a:rPr>
              <a:t>Measurement </a:t>
            </a:r>
            <a:r>
              <a:rPr lang="de-AT" sz="2800" dirty="0" err="1" smtClean="0">
                <a:sym typeface="Symbol"/>
              </a:rPr>
              <a:t>and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position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of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the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magnet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shown</a:t>
            </a:r>
            <a:r>
              <a:rPr lang="de-AT" sz="2800" dirty="0" smtClean="0">
                <a:sym typeface="Symbol"/>
              </a:rPr>
              <a:t> on </a:t>
            </a:r>
            <a:r>
              <a:rPr lang="de-AT" sz="2800" dirty="0" err="1" smtClean="0">
                <a:sym typeface="Symbol"/>
              </a:rPr>
              <a:t>the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display</a:t>
            </a:r>
            <a:endParaRPr lang="de-AT" sz="2800" dirty="0"/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163"/>
          </a:xfrm>
        </p:spPr>
        <p:txBody>
          <a:bodyPr/>
          <a:lstStyle/>
          <a:p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Short </a:t>
            </a:r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Overview</a:t>
            </a:r>
            <a:endParaRPr lang="de-AT" sz="4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53448948"/>
              </p:ext>
            </p:extLst>
          </p:nvPr>
        </p:nvGraphicFramePr>
        <p:xfrm>
          <a:off x="1403648" y="2060848"/>
          <a:ext cx="684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Social</a:t>
            </a:r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Boundaries</a:t>
            </a:r>
            <a:endParaRPr lang="de-AT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111561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1440160" cy="6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Thomas\Desktop\CTR_Logo_02-300x1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368152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683568" y="5157192"/>
            <a:ext cx="208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Dr. Michael </a:t>
            </a:r>
            <a:r>
              <a:rPr lang="de-AT" dirty="0" err="1" smtClean="0"/>
              <a:t>Seger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364088" y="2996952"/>
            <a:ext cx="217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Dr. Fritz </a:t>
            </a:r>
            <a:r>
              <a:rPr lang="de-AT" dirty="0" err="1" smtClean="0"/>
              <a:t>Rasbornig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584176" cy="36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804248" y="5445224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Prof. Dipl.-Ing.</a:t>
            </a:r>
          </a:p>
          <a:p>
            <a:r>
              <a:rPr lang="de-AT" dirty="0" smtClean="0"/>
              <a:t>Karl Lechner</a:t>
            </a:r>
            <a:endParaRPr lang="de-AT" dirty="0"/>
          </a:p>
        </p:txBody>
      </p:sp>
      <p:sp>
        <p:nvSpPr>
          <p:cNvPr id="12290" name="AutoShape 2" descr="data:image/jpeg;base64,/9j/4AAQSkZJRgABAQAAAQABAAD/2wCEAAkGBxQSERQUExQWFRUVFhwZGRgYGR8cHxsdHxcbGRoaIB4bHCggGB4lHR0eITEkJSkuLi4xGx8zODMsNygtLi0BCgoKDg0OGxAQGywkICUsLywvLDEsLywsLDIwLC8sLCwtLS8sLCwsLCwsLywsLiwsLCwsLCwsLDQsLCwsLDEsLP/AABEIAIUBfAMBEQACEQEDEQH/xAAcAAEAAgIDAQAAAAAAAAAAAAAABgcEBQIDCAH/xABLEAACAQMCAwUGAQYKCAYDAAABAgMABBESIQUGMQcTQVFhIjJxgZGhFCNCUnJzgggVNWJ0krGys/AkMzRTorTBw0N1g5PC0RclNv/EABsBAQACAwEBAAAAAAAAAAAAAAABBAIDBQYH/8QAOhEBAAIBAgMEBwYFBAMBAAAAAAECAwQRBSExEkFRcTJhgZGhsdETFDPB4fAGIjRCciNSorIkYvEV/9oADAMBAAIRAxEAPwC8aBQKBQKBQKBQKBQKBQKBQKDH4jepBDJNJkJEjO2Bk6VUsdh12FBFeB9p3D7u4S3hkcyyEhQY2XopY7kbbA0EyoNDY83Ws17JZI5M8QJYaSB7OnUA3Qkatx6HyoN9QRvmrnmz4eQtxJ+UYZEaDU2PAkDZQfDURnwoOjljtDsb9+6hkKy+Ecg0scbkDqGIG+Ac0G65g41FZW73E5IjTTqIBY+0wUbDc7kUGNxfme3trQXkrMIWCEEKScPjTsN/EUG3ikDKGHQgEfMZoNZy/wAxQXolMBY9zKYnypGHHUb9fjQOW+YoL+N5LcsVSQxtqUr7QCkjB6jDDeg5cxcw29jF3tzII1zgdSWPkqjdj8OnjQRzgnarw65lWJZHjZyAverpDE9BqBIGfDOM9KCb0EY5q59suHsEnkJlO/doNTYPTPgufDJGfCg+crc/2XEHMcEhEo/8OQaWOOuPBseOCceNBteY+PQ2MDXFwSsakAkAsfaOBsPU0HTzDzNBZW63E5YRsVAKqWOWBI2G/QUG4zQQm37VeGvcCAStu2hZCuIy2cYDeWSPaIxuN96Cb0EL5g7T+H2kphaRpJFJDLEurSR1BJIXI8QDkeNBuOV+bLXiCFraUOV95SCrLnplTvj1Gx86Dt43zHBaSW8cxYNcyd3HhSctlRuR7oyw3NB94rzFBbz29vIWElySIwFJBIxnJHu+8OtBmcV4glvDJNISI4kLsQMnAGTt40Gru+bbaOxW/Zm/DsFYNpJOGYKvs9epFBureYOiuvRlDD4EZFBreAcxQXvfdwSe5lMT5UjDr1Az1+NBk8Z4nHawSTykiOMamIGTjOOg60EY4J2ocPu7hLeGRzLISFBjYbgEncjbYGgmlAoFAoFAoFAoFAoFAoFAoFAoNJzx/Jt9/RZv8JqCC9lP8Z9zZ/k7X8Dhvb377Ht4/OxnXt06UFh8ycXW0tJrhtxFGWA8z0VfiWwPnQefOG38NotjfrcLJeC6d7qMZ1d3JnO3TOkNsPGX0ol6TikDAMpyCAQR4g7g0QrHsst0mv8AitxMA10l0yDVuUjDMq4/Rzp058owKCwZ+D27zpcNDGZ4wQkhUagDscH/ADjJ8zQRfto/ka5/Wh/5iOiYVzzvdcVbgqrcw2y2miHS6E68DT3efyhG+2dvpQXrw7/Ux/qL/dFEKX5CueKIb4cPht5Izey6zMSCHz0GHXbTj70Sk3YNn8Dc56/jZM/Huoc0JdXGIEuOZ4YrkBo4rTvIUb3S+onODsTsT/6Q8qIbztb4dBLwq4aZVzEmqNj1D7BQD/OOFI8dVBteQ7l5eG2ckpJdreMknqfZHtH1I3+dBDex22SWXiN1KA13+LdGLbsi7HAz7o1al28EA/NoLBfg9ubhbkxR9+qlRJpGoKeoz9vTJHichD+3PH8TTZ6d5Fn/AN1aCC9o91xVuHIL2G2S31JpaIktnS2nOZDtjOdqJhe2gFcHoRg/SiFQ2gk4BMkF1Gs/DWm1QTlQWt3OdztsQMk+mWU9UolZnNdxJHY3ckWe8S3lZMddQjYqR86IRnsY4fBHwuGSIAvLqMr/AJxYOy6SeuFxgD5+JoJZZ8HgilklihjSWXHeOqgFsdM4oK97ZmkFxwkwhWlFyTGG90vqi0A7jYtjO4olp+LXHEH4vwn+MYoIyJX7vuSTkZTXqy7dPZx06mgsftF/kq+/o0v9w0Qr/mT/APj4v2Vv/jJRPetbg3+zw/sk/uCiED7F+nE//MZf7BQb/tR/km8/Zf8AyFBGezgcV7ux1RWf4LuUw4B73u+69g+9jV7udvOgs+gUCgUCgUCgUCgUCgUCgUCgUGDx3h/4i2ng1aO+iePVjOnUhXOMjOM5xkUGNynwX8FZw2xfvO6UjXp05yxbpk46+dBhc9csNxGBIO+7mPvVeTC6i6r+YDqGnffO+4FB18U5AsJYJIktLeJnQqsiQoGQkYDAgA5B360Gz5W4W9paQ28kvfGJNAfTpyo2UY1N0XA6+FBG+Zez9pbo3ljdPZXLDDlRqSTYDJXI32Gc5BwDjO9A5d5Gnjuku72/lupowVQAd2ihtjkA4OfIAA4Gc4GA3nO3L/8AGFlLaiTuu8KHXp1Y0yK/u6hnOnHXxoMHmjk78ZwxbDvtGlYl7zRq/wBXp/N1Drjz2oJPbxaUVc50qBn4DFBHuSeVf4vFyO9738RcNN7mnTqx7PvHOMddvhQOQuVTw2CWIy973k7S50aMalRdONTZxp6+vSg4868mR8QEbiR4LiE5inj95fHBwQSM77EEHoRk5CO//ji6uXQcS4k91AhyIVTuwx8NRB+XTVucMKCx40CgKoAAGABsAB0AHgKCC8f7PXa6e74fdvZTyf6zC6kc+ZXIGSdznIzvgEkkO7ljkiaG6F5eX0t1OqlFx+TRVPUaQcN542GcEgkAgNrz5y1/GVk9r3nda2U69OrGlg3TUOuPOgx+d+UTxCyS1E3daWRtejVnSpGNOodc+dBJJ4A6MhLAMpUlSVIyMZDKcqfIg5FBWQ7Kp2C283EZJbBJNYhKe0dydJfV6nfpuSAD0C0SoxjG3lQVxJ2bXFtI7cL4g9pHIdTQlBIoP83JwPLcZwAM4AoN/wAl8oGxMsstzLczz47x3JC7dMJqPTpkk7bDA2oOfNvKhvZ7KUSiP8JMJcaNWv2kbTnUNPudd+vSgcx8qG6vbG673R+DZm0aM69WjbOoacafI9aDfcRsknhkhkGUlRkYdMqwKnfw2NBWi9lNwypay8Sd7BH1CDu8MRnOktq9fgOoUbYJ3WjGgUAAYAGAPQUQrrhfZ1d287yQ8TaOOS4MzxLDs2X1FSe8/R9nOPlQTLmrg/4yzmttfd96mnXp1Y3BzjIz086CL8sckXtpLAW4o8sEIx3HdaVKhCqrnvDgDY9PCgntAoFAoFAoFAoFAoFAoFAoFAoFAoFAoFAoFAoFAoFAoFAoFAoFB1yTKpUMwBY4UEgEnyHnUbsoraYmYjoLMpYqGBYDJXIyAehI6im5NbRHa25OypYlAoFAoFAoFAoFAoFAoFAoITzbz+ls5ihUSyrsxJwiHyON2bzAxjzztVfJqIrO0O3oODWz1jJkns17vGfpHr+CJL2lXuc/kCPLQcf38/etH3m/qdaeBaTbb+b3x9E35R54jvD3br3U2Mhc5V8ddJ8/HSd/LODVjFni/Keria/hOTTR26z2q+PfHnH5/JLK3uSjXNvOEViAuO8mYZEYOMDzY/mj5En71py5opy73S0HDMmr/m6V8fp4oFL2lXpbIEKjy0E/Ul8n7VW+839Tv14FpYjae1Ptj6JJyv2jLM6xXKrEzHCup9gnyIO6Z8NyPUVtx6jedrObreCWxVm+Gd4ju7/1+CfVacBqeY+YIrKLXKSSdkQe8x8h6eZOw+lYZMkUjeVvR6PJqr9mntnuhW952m3bN+TSKNfAEFz82yAfoKqTqb9z0mPgOmrH882mfd8OfzbDgfae2oLdxrpP/iRA7epQk5HwOfQ1lTUz/cr6ngFdt8FufhPf7eXx96y4JldQykMrAEEHIIO4IPiKuRO7zVqzWZraNphzoxKCK89c8wcMQawZJnGUiU4JHTUx30LnbOCeuAcGgqa67ZeIM2UW3jXwXQzfUl9/kBROyUcodsqyOsV/GkWo4E0edAPhrViSg/nZI88DehstsGiCgUCgUGNxG/jt4nlmcJGgyzHoB/1PgANzQUxzB21zs5FnCiRg7PMCzN66VYBPgS3y6UTsxeE9tN4jj8RFDMnjoBjb5HUyn4EfMUNly8tcwwX8Ant2ypOCDsyMOqsPAjPwIIIyCDRDa0Cg0HHOaY7W4hgdHZpioBXGBqcIM5Oep8K1XyxW0RPev6bh98+K+WsxEV/KN3XzDzfFazJDokmlfHsR4JGThQckbnwHp8KXzRWdusstJw3JqMc5N4rWO+d/b3dyQxkkAkYJG48vStrnzynki3PVlbKIry47wm2YaVQgayXUgb+RGdiNga0Zq15Xt3OpwzLnntabFt/PHOZ7uU/vvdPJkVrczzcQh71ZHJjdHIwpwhJAHmAp6kdajFFbTN4Z8RtqMGKmkybTEc4mO/r8ufcmNWHHQfiHaZBDLJG0MxMbshI0YJVipxl/Sq1tTWJ22l3MXAc2WlbxavOInv7438Eg5c5khvUZoSQVxqRhhlz0zgkEHB3BPQ1tx5K3jk5+s0OXS2iMnf0mOkuPNPMaWMaSSI7h30AJjOdJbxI8qZMkUjeU6HQ31d5rWYjaN+fuZ3COJJcwpNGcq4z6g9Cp8iDkH4VlW0WjeGjUYL4Mk479Y/fxa3gnNMdzcTwKjq0BYEtjB0voOMHPXzrCmWLWmvgs6nh98GGmW0xMW2+MbsXmjnWKxlWKSORyyBxp09NRGPaYb7VGTNFJ2mG3RcKyavHN62iIidue/wCUMbgfaFDdXEcCxSq0mcFtOBhS2+GJ6CsaaiLW7OzbqeC5cGKcs2iYjw38dvBtuaeZEsUR5Edw7aQExnOCfEjyrZkyRSN5U9Dob6u01rMRtG/NHbftSt3dUEMoLMFGSnUnH6daY1VZnbZ0b/w/nrWbTavKN+/6JpxO8EEMkrAkRozkDqQoJIGfHarNp2iZcbDinLkrjjrMxHvavlbmmK+VzGGRkIyj4zg9G2JGDuPlWvHli/RZ13D8mkmO3tMT3x08nHivNUcF5Dasjs8oQhhjSNTsgzk56qegpbLFbRXxZYOH3zae2eJjau/LnvyiJ/Nv62ue1HNnETb2c8q7MqYU+TMQqn5Eg1hkt2aTK3oMEZtRTHPSZ5+Uc5UH9/jXMe/fKDsgmZGV0Ol1IZSPAg5B+tInbnDG1a3ia2jeJ5S9CcPvxJbxz9A8SyfAFQ1dStt67vnuXDOPNbF4TMfHZ5/4hfNcSvM/vSMWPpnoPgBgD0FcybTad5fQMWGuGkY69I5fvz6seobAioF49n/EmnsImc5dcxknqdJwCfMlcE+tdLDbtUjd4biuCuHVWivSefv/AFVhz9xIz382T7MTd0o8guzfVsn6eVU81u1eXqOFYIxaWvjPOfb0+GyO1qdEoLV7IuJM8MsDHPcsGX0V9W3yZSf3quaa28THg8px/BFclcsf3Rz84/SY9yf1acAoPJvNHGGvLue4Y57xzp9EBxGo+C4+eT40S1dElB6K7F+Mtc8MVXJZreQw5PUqArJ9FYL+7RinlAoFAoKY/hAcXbVbWgOE0mZx5nOiP5DDn448qJhUFElBP+xPjDQ8SWHJ0XKMjL4akVpEb4gKy/v0RL0PRBQVb2qzmO9tZBjMahxnplZNQz6ZFU9TO1ol6ngdIvp8lJ75298bMzsw4aszS3sriScuRg9UJG7H1YHAxsF2HiBOnrE73nq08az2xRXTUjam3v8AV7O/xlY1W3nFb9o87XV5a2Mf6QZvQtkA/upqb4MKqZ57VopD0nB6xg0+TVW8o9n1naPY6+U/9A4tNaEnu5vcz6AvH/wllJ8SBUY/9PLNfFlr/wDzNBXUR1r1+U/HafKVmVceZUzZ8dSz4jevJF3oaWZQu3Xvic7/AAqhF4pktMx4vZ5dJfU6PFWtttorP/FIOzCzka4ubruu6ikzoXoDqfXhdhlVG2cY328ht08T2ptttDn8ay0rix4O12rR1nv5Rtz9c+HXxd/bGf8ARYP2/wD2npqvRjzYfw9+Pf8Ax/OGs5Ov34dd/hZz+RnCsjdACw9lh5BvcPkQPDescVpx27M9JWeIYa63T/b4/SrvEx5dY9nWPUyez7+VOIfry/8AMGpwfiW/fe1cW/osHlX/AKwlnO8YNhdEgZEL4ONxsa35vQnycnhtp+9Y4/8AaGq7LIl/AK2BnvJN8b+951hp/QW+OWn71Mb90fJr+2UZt4P2p/w2rDVejCx/Dv41/wDH84Y3D+emJjT+LupVdWo+YGr/AFPz61jGeeUdn9+5sy8IrEWt9v4ztt8PSTTm/wD2C7/o8v8AhmrOT0J8nF4f/VYv8q/NUXApJbMQ3yZaMyNE4HlsSp/WG4PgVHzoUmabXh6/VVx6qbaW3KdomPr7O/1SkXMl2k3GOHyRnUjpAyn0M8n0rdkmJy1mPV83O0eO2Ph+alo2mJtH/GFpVceWajm7hxuLKeJd2ZMqPNlIZR8yAK15a9qkwt6DNGHUUvPSJ5+U8pUFXNe/KDnFEzsqoNTMQqgeJJwB9aRG/KGNrRWJtadojnL0Jw6wEdtHB1CRLH8cKFrqVrtWIfPc2acma2XxmZ+O7z/fWTQSPC/vRsVPrjofgRgj0IrmTE1naX0DFlrmpGSvSef78ujoqGwJqBeHZ7w5oLCJXGGfMhB8NRyoPkdOM+tdLBXs0jd4fi2auXVWmvSOXu/VWHPvDjBfzZHsyN3qnzDbn6NqFUs1dry9PwvPGXS026xyn2fpsj1a3RKC1OyHhzJDNOwwJWVV9QmrJ/rMR+7VzTV2iZ8XleP54tkrij+2N59v6RHvWBVp58oPJfMvCGs7ue3YY7tyF9UJzG3zUg0S1tElB6J7FOENb8MVnBDXEjTYPgpVUT6qgb96jFPaBQKBQUv/AAgOENrtroDKaTC58jkunyOX+g86JhUNElBPexThDTcTWXB0WyM7Hw1OrRovxOpm/cNES9E0QUFa9ouP4zsB5tH/AI61Tz/iV/fe9Lwj+izeU/8AWWNfxtwW/EqA/hJ9iB4DOSvxTOpfMZHmai3+jfeOktmKY4ppfs7fiV/e/lPSfXzWYLxO670MDHo16gdtONWrPljerm8bbvM/Z37f2e3Pfbb1qj4Jwi44pPcXccvc/lNm3zuNkBUgjSmkH41RpS2WZtE7PX6nU4eH46ae9e1y6cvfzjvnc5m5ZurER3b3HfMkigMSxK4JZclmPs6hjH871pkxWp/NvujRa/T6uZwVp2YmJ8OfdPSOu3yWzwy+WeGOVPdkQMPmM4+I6VdraLREw8nmxWxZLY7dYnZVnB+FLd33E4CQC3fFT+iwuMq316+YyKp1p272jz+b1Oo1FtNptPlju7O/rjs80g7LuMsVksptpYCdIPXTnDL+623wIx0rbp7/ANk9yhxvSx2q6nH6Nvn3T7Y+O7h2yn/RYf23/aeo1Xox5p/h38e/+P5w2HNXLn4ywj0D8tFGGj9fZGpP3sfUCs8mPt0jbqraHXfdtVbtejM7T7+U+z5bo12SSFru4LEljHls9cmTfPrmtOmne0unx6sVwUiOm/L3J1zr/J91+xf+6as5vQnycLhv9Xj/AMo+bVdlR/8A16/tJP71Yaf0Fvjn9XPlHya3tmH+jQftT/htWGq9GFn+Hfxr+X5w7OH9ptse7j7qbJ0pn2MZOF/3mcZpGpr02ljl4DnjtX7Ve+e/6JPzf/sF3/R5f8M1vyehPk5fD/6rF/lX5ox2dWCXHC5IpBlHkcH02XBHkQdx6itOCsWxzEupxfNfBrq5KdYiPzQuxsJLbilvBKd450C+RUyagV9Dkn4k+Oar1rNckVnxdrLmpn0V8tOk1nfz225+XTy2XlXReGKCDc2dny3DtNbsIpGOWVvcY+e26E+JAOfLOTVbLp+1O9Xc0HGbYaxjyxvWOk98fX989kSXs4vs4xEPUybfZc/atP3e7r//ALmk235+79U35Q5Gjs2Esjd7NjY4wqZ66R1JxtqPyAyc2MWCKc56uHxDi19THYrHZr8Z8/p80vre5CMc38mx3uHB7uYDAcDII8Aw8R5HqPtWnLhi/PvdPh/E8ml/lmN6+H0QGXs3vQcARMPMPt91B+1Vvu93fjjmkmN53j2fqknK/ZwInWW6ZZGXcRrnSD4FicF/hgD41tx6fad7ObreOTkrNMETET3z19nh7/csGrTz7T8y8uxXsYSTIZd0cdVP/UHxB6/EAjXkxxeNpXNHrcmlv2qdJ6x3T+/FW152a3isQhikXwOoqfmCNvkTVSdNeOj0mPjumtH80TE+W/x/SGw4H2YuWDXTqFH5kZJLehYgaflk+orOmmn+5X1PHqRG2COfjPd7O/2+5ZtvAsaqiKFVQAqjYADYAVbiIiNoeZve17Ta07zLsqWJQRLnzkODiagsTFOgwkoGduulhtrXO/UEZOCMnIVNc9j3EVYhe4kGdmEhG3qGUEfeid0n5Q7GtDrJfujhTkQR5Kn9dmALD+aAPUkZBG63gMdKIfaBQKBQYvFOHRXMLwzIHjkGGU/5yCDuCNwQDQUrzB2LXCOTZypLGTssp0OvpkKVf4+z8KJ3YvCexm9kcd+8MKeJDGRvkoAH1b60N1z8r8uQcPgEECkDOWY7s7eLMfE/YYAGBRDb0Cg6pLdGILKpI6EgEjx2PhUbQyi9ojaJcpoVcYZQw64IB/tpMblbTWd4nZ8EK6dOkacY04GMeWOlTsdq2/a35vsMKoMKoUeQGP7KiI2LWm07zO5LGGGGAYeRGR96lEWms7w+xxhRhQAB4AYFCZmZ3lwjt0Ulgqhj1IABPjufGo2hM3tMbTPIFsgbUEXV+lgZ+vWm0Hbtt2d52fZoFcYZVYeoB/tpMRJW9q+jOzmBjYVLF1x26KSVVQT1IABPjufGo2hlN7TG0y5ugIIIBB6g71KImYneHyKJVGFUKPIDA+1IjYtabTvM7vk0Cv7yq2PMA/21ExEpre1fRnZ1Dh8X+6j/AKo/+qdmPBl9tk/3T72Q6ggggEHYg+NSwiZid4cYYVQYVQo8gMf2UiNk2tNp3md3F7dCwYqpYdCQCR4jB8KjaCL2iNonk7aliUGg5k5tt7L2ZCWkIyI03bHmckBR8Tv4ZrVky1p1X9Hw3NqudY2jxnp+vsRde1VdW9q2nzEgJ+mkD71p+9ep1J/h6duWTn5fr+SX8vcywXqkwsdS+8jDDL8R4j1BIrfTJW/RyNXoc2lnbJHLumOk/v1824rYptZx3jsFmmuZ8Z91RuzH0Hj8eg8awvkrSN5WdLpMupt2ccec90eaFy9qq6vZtmK+bSAH6BSPvVf716nar/D1tv5skb+X6x8kj5c50t7xtCkxy+CPgE/qkHDfDr6Vtx5q35d7nazhefTR2p518Y/Pw+SSVuc0oFAoFAoFBq+YuYbexi725kCL0A6sx/RVRux+HTqcCgra67cow35Ozdl83lCH6KrD70Tsk3KPadaXziL2oJm2VJMYc+SsDgn0OCfAUQm9Bj8Qvo4I2lmdY40GWZjgD/PTHjQVjxXtugViLe2kmA/OdhGD6gYZsfEA0TszuXu2K0ncJOjWpPRmIaP5uMFfiygetELHBzQGYAEk4A3JPhQVrx/tltIXKW8b3JHVwQkfyY5LfELg+BNE7MXhPbbbuwFxbyQg/nqwlA9SAFb6A0NlnWN5HNGskTq8bjKspyCPQ0Q76BQKBQKBQKBQKBQKBQKBQKBQKBQKBQKDX8f4j+GtpZsZ7tCQPM9FHzOBWN7dmsysaXB9vmrj8Z/+/B5/uZ2kdndizucsx8Sf8/KuXM7zvL6BSlaVitY2iOjroyZXC+IPbzJNGcOhz8R4qfQjapraazvDVmw0zY5x36T+9/Y9B2t0skSSA+y6BwfQjI+1dSJ3jd89vjml5pPWJ2UJzDxhru4eZjsThB+igPsj6bn1JrmXv27bvfaTTV02KMce31z3/vwa2sVlyRiCCCQQQQRsQRuCD4EGiJiJjaV88n8XN3ZxSt75BV/1lJUn0zjPzrpYr9qsS8HxDTRp9RbHHTrHlPP9G5rYpFAoFAoFB5c7QOYnvr6WQn8mjNHCudgitgEerY1H4gdAKJRyiT7Y3BHgfAjyNB6Z7LuYWvuHxySHMsZMUh82XBDH1ZCrH1JoxVd24cxNNe/hFb8lbBSV/SlZdRJ89KMAPLLedEwreiSgvTsI5iaa3ltJCSbbSYyf922QE/dIOPIMo8KIl09vPMLxxRWcZI78F5SPFFIAT4M2c+iY6E0FI0SUFndhfMTRXZs2bMU4ZkB/NkUajjy1IGz6qPWiJXxRBQKBQKBQKBQKBQKBQKBQKBQKBQKBQKDQ892pl4fcKoyQmrA8dDByPotas0b0lf4ZkjHq6TPjt7+X5qJrnPdlAoPQPCLApZxQt1WBYz8QgU/eunWu1Ij1Pn2ozRfUWyx0m0z8d1APCUJRhhkJVh5EHBH1Fczo+gRaLx2o6Tz97jRJQXT2ZWxTh8ZYY1szj4FsKfmAD86v6eNqPFcayRfV227to+HNK63uUUCgUCgUHkHiVg1vNLA2dUUjRnP81iM/Mb/AiiWPRJQX/wBhFi0fDWdthNO7r+qFSPP9ZD9qMVX9rVk0XF7nV0l0Sr6qY1XP9ZWHyomEQokoLb/g+WTGW7mx7ARIwfNiSxHyAX+sKIl0/wAIGyYXVtNg6XiMefAMjlsfEh/+E+VCFVUSUE07HbFpeLwMvSESSMfTu2jH/E6/eiJekqIKBQKBQKBQKBQKBQKBQKBQKBQKBQKBQKCq+bezyRXaSzUOjHJiyAU/VzsV9M5HQZqlk08xO9XqtBxqlqxTUTtP+7unz9fzRJeXrstpFrPn9kwH1Ix960fZ36bS6063TRHa+0r74+XVOuSuQGjkWe7ABUgpEDnB8GcjbbwAzvg58Ks4sExO9nC4lxit6Tiwd/Wfyj6rHq284gXPPIpuHM9tgSn30Owfw1A+DY232Ppvmtmwdqe1V3uGcXjDWMWb0e6fD1eXy9au5uXbtW0m1nz6Rsw+qgj71UnHeO6Xoq63TWjeMlffEfCeaS8s9nk0rhrod1EDkpn239Nj7A8yd/QdRux6eZ9LlDm63jWLHWa4J7VvHuj6/L5LajQKAqgAAYAHQAdAKvPJTMzO8uVEFAoFAoFBW/ad2bfjm/E2xVLnADq2yygDAJP5rgbA9CAAcYBAU3d8oX8TaXsrnP8ANiZx/WjDKfrRKU8odk91curXSm2gB9rJHeOPJVHuZ82wR4A0N1+2dqkUaRxqERFCqo6AAYAHyohF+0PkhOJwrhhHPHnu5MZG/VG8SpwOm4IB8wQonivIvELdir2krb7NEplU+oMYJA+IB9KJ3Z3LvZpf3TgGFrePxkmGnA9EOHY+mAPUUN3oHljgEVhbJbwg6V3LHq7H3nb1P22A2Aohw5r5di4hbNBNnB3Vh1Rh0ceoyR6gkeNB5/5g7N+IWrEdw06DpJAC+R6oPbU+YwR6miWJwjkPiFywVLWVBndplMSj1OsAkfqgmgvns/5Lj4ZAVB7yaTBlkxjOOiqPBRk488k+OxCVUCgUCgUCgUCgUCgUCgUCgUCgUCgUCgUCgw+J8Vhtk1zSLGvhqPU+QHVj6CsbWisby3YdPlz27OOszKPr2i2BOO8cDzMb4/u5+1avvGN0J4JrNt+zHvj6pJYX0c6B4nWRD4qcj4eh9K3VtFo3hzcuK+K3ZvExPrZFS1lAoFAoFAoFAoFAoOq6uUiRnkdURRlmYgADzJOwFBC7rta4YjFe+d8eKROV+R07/LNDZIOXuabS+BNtMshAyV3VgPMowDAeuMUG5oFAoFAoFBGeYOfrCzcpNOO8HVEBkYejBAdH72KDF4T2m8NuHCLcaGJwBKrRg+Q1MNOfTNBMKBQKBQKBQKBQKBQKBQKBQKBQKBQKBQKBQY3E71YIZJX92NCx+Qzgep6VFrdmN5bcOK2XJXHXrM7KC4zxWS6maWU5Y9B4KPBV8gPv1O5rmWtNp3l77T6emnxxjxxy+frlg1i3ttyzx57KcSKToJAkTwdfHb9IdQfP0JrPHeaTuqa3R01WKaW690+E/TxX5FIGUMpyGAIPmDuDXTeBmJrO0uVEFAoFAoFAoFAoFB5x7V+bnvbt4VYi2gcoqjozqcNIfM5yF8gMjqaJQeiXdY3kkMiyxO0ciHKuvUH/AKjwIOxGx2oh6h5F5iHELKK4wFcgrIo6B1OGx6H3h6EUQ39AoFAoK87Y+bnsrdIYG0zXGoah1RFxrYeTEkKD4ZJG4oPPlGT5QXJ2Hc3OzGwmYsAheBickBcaos+IwdS+QDDpgAiVx0QUCgUCgUCgUCgUCgUCgUCgUCgUCgUCgjvaDGW4dcafBQT8FdWb7A1qz/hy6PCZiNZTfx+cTEfFRtc57koBNB6C5aiZLO2VveWCMH4hBmunjjakb+D59rbRbUZLV6Tafm2VZqxQKBQKBQKBQKBQePbmFkd0f30dlf8AWViG+4NGTroFBfXYFCw4fMx917pivqBHGpP9ZSPlRjKzKBQKBQUT/CAiYXtux91rchfishLfZlomFX0SUEv7I4WbjFpp/NMjN6L3Mi5+rAfMURL0vRBQKBQKBQKBQKBQKBQKBQKBQKBQKBQKDhNEGUqwBVgQQfEEYIpMbpraazEx1hSfNnJ81m7FVaSAnKuBnSPJ/IjpnofQnA52TDNJ9T22g4nj1NYiZ2v3x4+X06x8UY7weY+taXU7MppyTyXJcSLLOhSBSDhhgyY6KAd9PmT1GwznIsYsM2neeji8S4pTDSaY53vPh3evz8I9/ruKr7xxQKBQKBQKBQKBQKCmO1rs6laV72zQyB95olGWDeMij84HxA3zvvk4JU+50kg7EdQdiPiD0olv+UuULniMgWFCI8+1Mw9hR4nP55/mrv54G4IemeA8Ijs7eK3iGEiXAz1J6sx8yxJJ9SaIZ9AoFAoIt2h8orxK17sELNGdcTnoGxgqcb6WGx8tjvjFB5v41wma0kMdzG0TA49obN6q3uuPUE0Sx7G2eZxHCjSueioCx+g8PWiV/wDZPyI3D0ae4A/EyqBpGD3SZzoyNixOCxG3sqBnGSYrCoFAoFAoFAoFAoFAoFAoFAoFAoFAoFAoFAoOhbOMNqCIG89Iz9cVG0M/tLzG287ebvqWBQKBQKBQKBQKBQKBQKDHnsYnOXjRiPFlBP3FB3quBgbCg+0CgUCgUCg4TQq4wyhh5EZH3oOFvapGMIioPJVA/soO6gUCgUCgUCgUCgUCgUCgUCgUCgUCgUCg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292" name="AutoShape 4" descr="data:image/jpeg;base64,/9j/4AAQSkZJRgABAQAAAQABAAD/2wCEAAkGBxQSERQUExQWFRUVFhwZGRgYGR8cHxsdHxcbGRoaIB4bHCggGB4lHR0eITEkJSkuLi4xGx8zODMsNygtLi0BCgoKDg0OGxAQGywkICUsLywvLDEsLywsLDIwLC8sLCwtLS8sLCwsLCwsLywsLiwsLCwsLCwsLDQsLCwsLDEsLP/AABEIAIUBfAMBEQACEQEDEQH/xAAcAAEAAgIDAQAAAAAAAAAAAAAABgcEBQIDCAH/xABLEAACAQMCAwUGAQYKCAYDAAABAgMABBESIQUGMQcTQVFhIjJxgZGhFCNCUnJzgggVNWJ0krGys/AkMzRTorTBw0N1g5PC0RclNv/EABsBAQACAwEBAAAAAAAAAAAAAAABBAIDBQYH/8QAOhEBAAIBAgMEBwYFBAMBAAAAAAECAwQRBSExEkFRcTJhgZGhsdETFDPB4fAGIjRCciNSorIkYvEV/9oADAMBAAIRAxEAPwC8aBQKBQKBQKBQKBQKBQKBQKDH4jepBDJNJkJEjO2Bk6VUsdh12FBFeB9p3D7u4S3hkcyyEhQY2XopY7kbbA0EyoNDY83Ws17JZI5M8QJYaSB7OnUA3Qkatx6HyoN9QRvmrnmz4eQtxJ+UYZEaDU2PAkDZQfDURnwoOjljtDsb9+6hkKy+Ecg0scbkDqGIG+Ac0G65g41FZW73E5IjTTqIBY+0wUbDc7kUGNxfme3trQXkrMIWCEEKScPjTsN/EUG3ikDKGHQgEfMZoNZy/wAxQXolMBY9zKYnypGHHUb9fjQOW+YoL+N5LcsVSQxtqUr7QCkjB6jDDeg5cxcw29jF3tzII1zgdSWPkqjdj8OnjQRzgnarw65lWJZHjZyAverpDE9BqBIGfDOM9KCb0EY5q59suHsEnkJlO/doNTYPTPgufDJGfCg+crc/2XEHMcEhEo/8OQaWOOuPBseOCceNBteY+PQ2MDXFwSsakAkAsfaOBsPU0HTzDzNBZW63E5YRsVAKqWOWBI2G/QUG4zQQm37VeGvcCAStu2hZCuIy2cYDeWSPaIxuN96Cb0EL5g7T+H2kphaRpJFJDLEurSR1BJIXI8QDkeNBuOV+bLXiCFraUOV95SCrLnplTvj1Gx86Dt43zHBaSW8cxYNcyd3HhSctlRuR7oyw3NB94rzFBbz29vIWElySIwFJBIxnJHu+8OtBmcV4glvDJNISI4kLsQMnAGTt40Gru+bbaOxW/Zm/DsFYNpJOGYKvs9epFBureYOiuvRlDD4EZFBreAcxQXvfdwSe5lMT5UjDr1Az1+NBk8Z4nHawSTykiOMamIGTjOOg60EY4J2ocPu7hLeGRzLISFBjYbgEncjbYGgmlAoFAoFAoFAoFAoFAoFAoFAoNJzx/Jt9/RZv8JqCC9lP8Z9zZ/k7X8Dhvb377Ht4/OxnXt06UFh8ycXW0tJrhtxFGWA8z0VfiWwPnQefOG38NotjfrcLJeC6d7qMZ1d3JnO3TOkNsPGX0ol6TikDAMpyCAQR4g7g0QrHsst0mv8AitxMA10l0yDVuUjDMq4/Rzp058owKCwZ+D27zpcNDGZ4wQkhUagDscH/ADjJ8zQRfto/ka5/Wh/5iOiYVzzvdcVbgqrcw2y2miHS6E68DT3efyhG+2dvpQXrw7/Ux/qL/dFEKX5CueKIb4cPht5Izey6zMSCHz0GHXbTj70Sk3YNn8Dc56/jZM/Huoc0JdXGIEuOZ4YrkBo4rTvIUb3S+onODsTsT/6Q8qIbztb4dBLwq4aZVzEmqNj1D7BQD/OOFI8dVBteQ7l5eG2ckpJdreMknqfZHtH1I3+dBDex22SWXiN1KA13+LdGLbsi7HAz7o1al28EA/NoLBfg9ubhbkxR9+qlRJpGoKeoz9vTJHichD+3PH8TTZ6d5Fn/AN1aCC9o91xVuHIL2G2S31JpaIktnS2nOZDtjOdqJhe2gFcHoRg/SiFQ2gk4BMkF1Gs/DWm1QTlQWt3OdztsQMk+mWU9UolZnNdxJHY3ckWe8S3lZMddQjYqR86IRnsY4fBHwuGSIAvLqMr/AJxYOy6SeuFxgD5+JoJZZ8HgilklihjSWXHeOqgFsdM4oK97ZmkFxwkwhWlFyTGG90vqi0A7jYtjO4olp+LXHEH4vwn+MYoIyJX7vuSTkZTXqy7dPZx06mgsftF/kq+/o0v9w0Qr/mT/APj4v2Vv/jJRPetbg3+zw/sk/uCiED7F+nE//MZf7BQb/tR/km8/Zf8AyFBGezgcV7ux1RWf4LuUw4B73u+69g+9jV7udvOgs+gUCgUCgUCgUCgUCgUCgUCgUGDx3h/4i2ng1aO+iePVjOnUhXOMjOM5xkUGNynwX8FZw2xfvO6UjXp05yxbpk46+dBhc9csNxGBIO+7mPvVeTC6i6r+YDqGnffO+4FB18U5AsJYJIktLeJnQqsiQoGQkYDAgA5B360Gz5W4W9paQ28kvfGJNAfTpyo2UY1N0XA6+FBG+Zez9pbo3ljdPZXLDDlRqSTYDJXI32Gc5BwDjO9A5d5Gnjuku72/lupowVQAd2ihtjkA4OfIAA4Gc4GA3nO3L/8AGFlLaiTuu8KHXp1Y0yK/u6hnOnHXxoMHmjk78ZwxbDvtGlYl7zRq/wBXp/N1Drjz2oJPbxaUVc50qBn4DFBHuSeVf4vFyO9738RcNN7mnTqx7PvHOMddvhQOQuVTw2CWIy973k7S50aMalRdONTZxp6+vSg4868mR8QEbiR4LiE5inj95fHBwQSM77EEHoRk5CO//ji6uXQcS4k91AhyIVTuwx8NRB+XTVucMKCx40CgKoAAGABsAB0AHgKCC8f7PXa6e74fdvZTyf6zC6kc+ZXIGSdznIzvgEkkO7ljkiaG6F5eX0t1OqlFx+TRVPUaQcN542GcEgkAgNrz5y1/GVk9r3nda2U69OrGlg3TUOuPOgx+d+UTxCyS1E3daWRtejVnSpGNOodc+dBJJ4A6MhLAMpUlSVIyMZDKcqfIg5FBWQ7Kp2C283EZJbBJNYhKe0dydJfV6nfpuSAD0C0SoxjG3lQVxJ2bXFtI7cL4g9pHIdTQlBIoP83JwPLcZwAM4AoN/wAl8oGxMsstzLczz47x3JC7dMJqPTpkk7bDA2oOfNvKhvZ7KUSiP8JMJcaNWv2kbTnUNPudd+vSgcx8qG6vbG673R+DZm0aM69WjbOoacafI9aDfcRsknhkhkGUlRkYdMqwKnfw2NBWi9lNwypay8Sd7BH1CDu8MRnOktq9fgOoUbYJ3WjGgUAAYAGAPQUQrrhfZ1d287yQ8TaOOS4MzxLDs2X1FSe8/R9nOPlQTLmrg/4yzmttfd96mnXp1Y3BzjIz086CL8sckXtpLAW4o8sEIx3HdaVKhCqrnvDgDY9PCgntAoFAoFAoFAoFAoFAoFAoFAoFAoFAoFAoFAoFAoFAoFAoFAoFB1yTKpUMwBY4UEgEnyHnUbsoraYmYjoLMpYqGBYDJXIyAehI6im5NbRHa25OypYlAoFAoFAoFAoFAoFAoFAoITzbz+ls5ihUSyrsxJwiHyON2bzAxjzztVfJqIrO0O3oODWz1jJkns17vGfpHr+CJL2lXuc/kCPLQcf38/etH3m/qdaeBaTbb+b3x9E35R54jvD3br3U2Mhc5V8ddJ8/HSd/LODVjFni/Keria/hOTTR26z2q+PfHnH5/JLK3uSjXNvOEViAuO8mYZEYOMDzY/mj5En71py5opy73S0HDMmr/m6V8fp4oFL2lXpbIEKjy0E/Ul8n7VW+839Tv14FpYjae1Ptj6JJyv2jLM6xXKrEzHCup9gnyIO6Z8NyPUVtx6jedrObreCWxVm+Gd4ju7/1+CfVacBqeY+YIrKLXKSSdkQe8x8h6eZOw+lYZMkUjeVvR6PJqr9mntnuhW952m3bN+TSKNfAEFz82yAfoKqTqb9z0mPgOmrH882mfd8OfzbDgfae2oLdxrpP/iRA7epQk5HwOfQ1lTUz/cr6ngFdt8FufhPf7eXx96y4JldQykMrAEEHIIO4IPiKuRO7zVqzWZraNphzoxKCK89c8wcMQawZJnGUiU4JHTUx30LnbOCeuAcGgqa67ZeIM2UW3jXwXQzfUl9/kBROyUcodsqyOsV/GkWo4E0edAPhrViSg/nZI88DehstsGiCgUCgUGNxG/jt4nlmcJGgyzHoB/1PgANzQUxzB21zs5FnCiRg7PMCzN66VYBPgS3y6UTsxeE9tN4jj8RFDMnjoBjb5HUyn4EfMUNly8tcwwX8Ant2ypOCDsyMOqsPAjPwIIIyCDRDa0Cg0HHOaY7W4hgdHZpioBXGBqcIM5Oep8K1XyxW0RPev6bh98+K+WsxEV/KN3XzDzfFazJDokmlfHsR4JGThQckbnwHp8KXzRWdusstJw3JqMc5N4rWO+d/b3dyQxkkAkYJG48vStrnzynki3PVlbKIry47wm2YaVQgayXUgb+RGdiNga0Zq15Xt3OpwzLnntabFt/PHOZ7uU/vvdPJkVrczzcQh71ZHJjdHIwpwhJAHmAp6kdajFFbTN4Z8RtqMGKmkybTEc4mO/r8ufcmNWHHQfiHaZBDLJG0MxMbshI0YJVipxl/Sq1tTWJ22l3MXAc2WlbxavOInv7438Eg5c5khvUZoSQVxqRhhlz0zgkEHB3BPQ1tx5K3jk5+s0OXS2iMnf0mOkuPNPMaWMaSSI7h30AJjOdJbxI8qZMkUjeU6HQ31d5rWYjaN+fuZ3COJJcwpNGcq4z6g9Cp8iDkH4VlW0WjeGjUYL4Mk479Y/fxa3gnNMdzcTwKjq0BYEtjB0voOMHPXzrCmWLWmvgs6nh98GGmW0xMW2+MbsXmjnWKxlWKSORyyBxp09NRGPaYb7VGTNFJ2mG3RcKyavHN62iIidue/wCUMbgfaFDdXEcCxSq0mcFtOBhS2+GJ6CsaaiLW7OzbqeC5cGKcs2iYjw38dvBtuaeZEsUR5Edw7aQExnOCfEjyrZkyRSN5U9Dob6u01rMRtG/NHbftSt3dUEMoLMFGSnUnH6daY1VZnbZ0b/w/nrWbTavKN+/6JpxO8EEMkrAkRozkDqQoJIGfHarNp2iZcbDinLkrjjrMxHvavlbmmK+VzGGRkIyj4zg9G2JGDuPlWvHli/RZ13D8mkmO3tMT3x08nHivNUcF5Dasjs8oQhhjSNTsgzk56qegpbLFbRXxZYOH3zae2eJjau/LnvyiJ/Nv62ue1HNnETb2c8q7MqYU+TMQqn5Eg1hkt2aTK3oMEZtRTHPSZ5+Uc5UH9/jXMe/fKDsgmZGV0Ol1IZSPAg5B+tInbnDG1a3ia2jeJ5S9CcPvxJbxz9A8SyfAFQ1dStt67vnuXDOPNbF4TMfHZ5/4hfNcSvM/vSMWPpnoPgBgD0FcybTad5fQMWGuGkY69I5fvz6seobAioF49n/EmnsImc5dcxknqdJwCfMlcE+tdLDbtUjd4biuCuHVWivSefv/AFVhz9xIz382T7MTd0o8guzfVsn6eVU81u1eXqOFYIxaWvjPOfb0+GyO1qdEoLV7IuJM8MsDHPcsGX0V9W3yZSf3quaa28THg8px/BFclcsf3Rz84/SY9yf1acAoPJvNHGGvLue4Y57xzp9EBxGo+C4+eT40S1dElB6K7F+Mtc8MVXJZreQw5PUqArJ9FYL+7RinlAoFAoKY/hAcXbVbWgOE0mZx5nOiP5DDn448qJhUFElBP+xPjDQ8SWHJ0XKMjL4akVpEb4gKy/v0RL0PRBQVb2qzmO9tZBjMahxnplZNQz6ZFU9TO1ol6ngdIvp8lJ75298bMzsw4aszS3sriScuRg9UJG7H1YHAxsF2HiBOnrE73nq08az2xRXTUjam3v8AV7O/xlY1W3nFb9o87XV5a2Mf6QZvQtkA/upqb4MKqZ57VopD0nB6xg0+TVW8o9n1naPY6+U/9A4tNaEnu5vcz6AvH/wllJ8SBUY/9PLNfFlr/wDzNBXUR1r1+U/HafKVmVceZUzZ8dSz4jevJF3oaWZQu3Xvic7/AAqhF4pktMx4vZ5dJfU6PFWtttorP/FIOzCzka4ubruu6ikzoXoDqfXhdhlVG2cY328ht08T2ptttDn8ay0rix4O12rR1nv5Rtz9c+HXxd/bGf8ARYP2/wD2npqvRjzYfw9+Pf8Ax/OGs5Ov34dd/hZz+RnCsjdACw9lh5BvcPkQPDescVpx27M9JWeIYa63T/b4/SrvEx5dY9nWPUyez7+VOIfry/8AMGpwfiW/fe1cW/osHlX/AKwlnO8YNhdEgZEL4ONxsa35vQnycnhtp+9Y4/8AaGq7LIl/AK2BnvJN8b+951hp/QW+OWn71Mb90fJr+2UZt4P2p/w2rDVejCx/Dv41/wDH84Y3D+emJjT+LupVdWo+YGr/AFPz61jGeeUdn9+5sy8IrEWt9v4ztt8PSTTm/wD2C7/o8v8AhmrOT0J8nF4f/VYv8q/NUXApJbMQ3yZaMyNE4HlsSp/WG4PgVHzoUmabXh6/VVx6qbaW3KdomPr7O/1SkXMl2k3GOHyRnUjpAyn0M8n0rdkmJy1mPV83O0eO2Ph+alo2mJtH/GFpVceWajm7hxuLKeJd2ZMqPNlIZR8yAK15a9qkwt6DNGHUUvPSJ5+U8pUFXNe/KDnFEzsqoNTMQqgeJJwB9aRG/KGNrRWJtadojnL0Jw6wEdtHB1CRLH8cKFrqVrtWIfPc2acma2XxmZ+O7z/fWTQSPC/vRsVPrjofgRgj0IrmTE1naX0DFlrmpGSvSef78ujoqGwJqBeHZ7w5oLCJXGGfMhB8NRyoPkdOM+tdLBXs0jd4fi2auXVWmvSOXu/VWHPvDjBfzZHsyN3qnzDbn6NqFUs1dry9PwvPGXS026xyn2fpsj1a3RKC1OyHhzJDNOwwJWVV9QmrJ/rMR+7VzTV2iZ8XleP54tkrij+2N59v6RHvWBVp58oPJfMvCGs7ue3YY7tyF9UJzG3zUg0S1tElB6J7FOENb8MVnBDXEjTYPgpVUT6qgb96jFPaBQKBQUv/AAgOENrtroDKaTC58jkunyOX+g86JhUNElBPexThDTcTWXB0WyM7Hw1OrRovxOpm/cNES9E0QUFa9ouP4zsB5tH/AI61Tz/iV/fe9Lwj+izeU/8AWWNfxtwW/EqA/hJ9iB4DOSvxTOpfMZHmai3+jfeOktmKY4ppfs7fiV/e/lPSfXzWYLxO670MDHo16gdtONWrPljerm8bbvM/Z37f2e3Pfbb1qj4Jwi44pPcXccvc/lNm3zuNkBUgjSmkH41RpS2WZtE7PX6nU4eH46ae9e1y6cvfzjvnc5m5ZurER3b3HfMkigMSxK4JZclmPs6hjH871pkxWp/NvujRa/T6uZwVp2YmJ8OfdPSOu3yWzwy+WeGOVPdkQMPmM4+I6VdraLREw8nmxWxZLY7dYnZVnB+FLd33E4CQC3fFT+iwuMq316+YyKp1p272jz+b1Oo1FtNptPlju7O/rjs80g7LuMsVksptpYCdIPXTnDL+623wIx0rbp7/ANk9yhxvSx2q6nH6Nvn3T7Y+O7h2yn/RYf23/aeo1Xox5p/h38e/+P5w2HNXLn4ywj0D8tFGGj9fZGpP3sfUCs8mPt0jbqraHXfdtVbtejM7T7+U+z5bo12SSFru4LEljHls9cmTfPrmtOmne0unx6sVwUiOm/L3J1zr/J91+xf+6as5vQnycLhv9Xj/AMo+bVdlR/8A16/tJP71Yaf0Fvjn9XPlHya3tmH+jQftT/htWGq9GFn+Hfxr+X5w7OH9ptse7j7qbJ0pn2MZOF/3mcZpGpr02ljl4DnjtX7Ve+e/6JPzf/sF3/R5f8M1vyehPk5fD/6rF/lX5ox2dWCXHC5IpBlHkcH02XBHkQdx6itOCsWxzEupxfNfBrq5KdYiPzQuxsJLbilvBKd450C+RUyagV9Dkn4k+Oar1rNckVnxdrLmpn0V8tOk1nfz225+XTy2XlXReGKCDc2dny3DtNbsIpGOWVvcY+e26E+JAOfLOTVbLp+1O9Xc0HGbYaxjyxvWOk98fX989kSXs4vs4xEPUybfZc/atP3e7r//ALmk235+79U35Q5Gjs2Esjd7NjY4wqZ66R1JxtqPyAyc2MWCKc56uHxDi19THYrHZr8Z8/p80vre5CMc38mx3uHB7uYDAcDII8Aw8R5HqPtWnLhi/PvdPh/E8ml/lmN6+H0QGXs3vQcARMPMPt91B+1Vvu93fjjmkmN53j2fqknK/ZwInWW6ZZGXcRrnSD4FicF/hgD41tx6fad7ObreOTkrNMETET3z19nh7/csGrTz7T8y8uxXsYSTIZd0cdVP/UHxB6/EAjXkxxeNpXNHrcmlv2qdJ6x3T+/FW152a3isQhikXwOoqfmCNvkTVSdNeOj0mPjumtH80TE+W/x/SGw4H2YuWDXTqFH5kZJLehYgaflk+orOmmn+5X1PHqRG2COfjPd7O/2+5ZtvAsaqiKFVQAqjYADYAVbiIiNoeZve17Ta07zLsqWJQRLnzkODiagsTFOgwkoGduulhtrXO/UEZOCMnIVNc9j3EVYhe4kGdmEhG3qGUEfeid0n5Q7GtDrJfujhTkQR5Kn9dmALD+aAPUkZBG63gMdKIfaBQKBQYvFOHRXMLwzIHjkGGU/5yCDuCNwQDQUrzB2LXCOTZypLGTssp0OvpkKVf4+z8KJ3YvCexm9kcd+8MKeJDGRvkoAH1b60N1z8r8uQcPgEECkDOWY7s7eLMfE/YYAGBRDb0Cg6pLdGILKpI6EgEjx2PhUbQyi9ojaJcpoVcYZQw64IB/tpMblbTWd4nZ8EK6dOkacY04GMeWOlTsdq2/a35vsMKoMKoUeQGP7KiI2LWm07zO5LGGGGAYeRGR96lEWms7w+xxhRhQAB4AYFCZmZ3lwjt0Ulgqhj1IABPjufGo2hM3tMbTPIFsgbUEXV+lgZ+vWm0Hbtt2d52fZoFcYZVYeoB/tpMRJW9q+jOzmBjYVLF1x26KSVVQT1IABPjufGo2hlN7TG0y5ugIIIBB6g71KImYneHyKJVGFUKPIDA+1IjYtabTvM7vk0Cv7yq2PMA/21ExEpre1fRnZ1Dh8X+6j/AKo/+qdmPBl9tk/3T72Q6ggggEHYg+NSwiZid4cYYVQYVQo8gMf2UiNk2tNp3md3F7dCwYqpYdCQCR4jB8KjaCL2iNonk7aliUGg5k5tt7L2ZCWkIyI03bHmckBR8Tv4ZrVky1p1X9Hw3NqudY2jxnp+vsRde1VdW9q2nzEgJ+mkD71p+9ep1J/h6duWTn5fr+SX8vcywXqkwsdS+8jDDL8R4j1BIrfTJW/RyNXoc2lnbJHLumOk/v1824rYptZx3jsFmmuZ8Z91RuzH0Hj8eg8awvkrSN5WdLpMupt2ccec90eaFy9qq6vZtmK+bSAH6BSPvVf716nar/D1tv5skb+X6x8kj5c50t7xtCkxy+CPgE/qkHDfDr6Vtx5q35d7nazhefTR2p518Y/Pw+SSVuc0oFAoFAoFBq+YuYbexi725kCL0A6sx/RVRux+HTqcCgra67cow35Ozdl83lCH6KrD70Tsk3KPadaXziL2oJm2VJMYc+SsDgn0OCfAUQm9Bj8Qvo4I2lmdY40GWZjgD/PTHjQVjxXtugViLe2kmA/OdhGD6gYZsfEA0TszuXu2K0ncJOjWpPRmIaP5uMFfiygetELHBzQGYAEk4A3JPhQVrx/tltIXKW8b3JHVwQkfyY5LfELg+BNE7MXhPbbbuwFxbyQg/nqwlA9SAFb6A0NlnWN5HNGskTq8bjKspyCPQ0Q76BQKBQKBQKBQKBQKBQKBQKBQKBQKBQKDX8f4j+GtpZsZ7tCQPM9FHzOBWN7dmsysaXB9vmrj8Z/+/B5/uZ2kdndizucsx8Sf8/KuXM7zvL6BSlaVitY2iOjroyZXC+IPbzJNGcOhz8R4qfQjapraazvDVmw0zY5x36T+9/Y9B2t0skSSA+y6BwfQjI+1dSJ3jd89vjml5pPWJ2UJzDxhru4eZjsThB+igPsj6bn1JrmXv27bvfaTTV02KMce31z3/vwa2sVlyRiCCCQQQQRsQRuCD4EGiJiJjaV88n8XN3ZxSt75BV/1lJUn0zjPzrpYr9qsS8HxDTRp9RbHHTrHlPP9G5rYpFAoFAoFB5c7QOYnvr6WQn8mjNHCudgitgEerY1H4gdAKJRyiT7Y3BHgfAjyNB6Z7LuYWvuHxySHMsZMUh82XBDH1ZCrH1JoxVd24cxNNe/hFb8lbBSV/SlZdRJ89KMAPLLedEwreiSgvTsI5iaa3ltJCSbbSYyf922QE/dIOPIMo8KIl09vPMLxxRWcZI78F5SPFFIAT4M2c+iY6E0FI0SUFndhfMTRXZs2bMU4ZkB/NkUajjy1IGz6qPWiJXxRBQKBQKBQKBQKBQKBQKBQKBQKBQKBQKDQ892pl4fcKoyQmrA8dDByPotas0b0lf4ZkjHq6TPjt7+X5qJrnPdlAoPQPCLApZxQt1WBYz8QgU/eunWu1Ij1Pn2ozRfUWyx0m0z8d1APCUJRhhkJVh5EHBH1Fczo+gRaLx2o6Tz97jRJQXT2ZWxTh8ZYY1szj4FsKfmAD86v6eNqPFcayRfV227to+HNK63uUUCgUCgUHkHiVg1vNLA2dUUjRnP81iM/Mb/AiiWPRJQX/wBhFi0fDWdthNO7r+qFSPP9ZD9qMVX9rVk0XF7nV0l0Sr6qY1XP9ZWHyomEQokoLb/g+WTGW7mx7ARIwfNiSxHyAX+sKIl0/wAIGyYXVtNg6XiMefAMjlsfEh/+E+VCFVUSUE07HbFpeLwMvSESSMfTu2jH/E6/eiJekqIKBQKBQKBQKBQKBQKBQKBQKBQKBQKBQKCq+bezyRXaSzUOjHJiyAU/VzsV9M5HQZqlk08xO9XqtBxqlqxTUTtP+7unz9fzRJeXrstpFrPn9kwH1Ix960fZ36bS6063TRHa+0r74+XVOuSuQGjkWe7ABUgpEDnB8GcjbbwAzvg58Ks4sExO9nC4lxit6Tiwd/Wfyj6rHq284gXPPIpuHM9tgSn30Owfw1A+DY232Ppvmtmwdqe1V3uGcXjDWMWb0e6fD1eXy9au5uXbtW0m1nz6Rsw+qgj71UnHeO6Xoq63TWjeMlffEfCeaS8s9nk0rhrod1EDkpn239Nj7A8yd/QdRux6eZ9LlDm63jWLHWa4J7VvHuj6/L5LajQKAqgAAYAHQAdAKvPJTMzO8uVEFAoFAoFBW/ad2bfjm/E2xVLnADq2yygDAJP5rgbA9CAAcYBAU3d8oX8TaXsrnP8ANiZx/WjDKfrRKU8odk91curXSm2gB9rJHeOPJVHuZ82wR4A0N1+2dqkUaRxqERFCqo6AAYAHyohF+0PkhOJwrhhHPHnu5MZG/VG8SpwOm4IB8wQonivIvELdir2krb7NEplU+oMYJA+IB9KJ3Z3LvZpf3TgGFrePxkmGnA9EOHY+mAPUUN3oHljgEVhbJbwg6V3LHq7H3nb1P22A2Aohw5r5di4hbNBNnB3Vh1Rh0ceoyR6gkeNB5/5g7N+IWrEdw06DpJAC+R6oPbU+YwR6miWJwjkPiFywVLWVBndplMSj1OsAkfqgmgvns/5Lj4ZAVB7yaTBlkxjOOiqPBRk488k+OxCVUCgUCgUCgUCgUCgUCgUCgUCgUCgUCgUCgw+J8Vhtk1zSLGvhqPU+QHVj6CsbWisby3YdPlz27OOszKPr2i2BOO8cDzMb4/u5+1avvGN0J4JrNt+zHvj6pJYX0c6B4nWRD4qcj4eh9K3VtFo3hzcuK+K3ZvExPrZFS1lAoFAoFAoFAoFAoOq6uUiRnkdURRlmYgADzJOwFBC7rta4YjFe+d8eKROV+R07/LNDZIOXuabS+BNtMshAyV3VgPMowDAeuMUG5oFAoFAoFBGeYOfrCzcpNOO8HVEBkYejBAdH72KDF4T2m8NuHCLcaGJwBKrRg+Q1MNOfTNBMKBQKBQKBQKBQKBQKBQKBQKBQKBQKBQKBQY3E71YIZJX92NCx+Qzgep6VFrdmN5bcOK2XJXHXrM7KC4zxWS6maWU5Y9B4KPBV8gPv1O5rmWtNp3l77T6emnxxjxxy+frlg1i3ttyzx57KcSKToJAkTwdfHb9IdQfP0JrPHeaTuqa3R01WKaW690+E/TxX5FIGUMpyGAIPmDuDXTeBmJrO0uVEFAoFAoFAoFAoFB5x7V+bnvbt4VYi2gcoqjozqcNIfM5yF8gMjqaJQeiXdY3kkMiyxO0ciHKuvUH/AKjwIOxGx2oh6h5F5iHELKK4wFcgrIo6B1OGx6H3h6EUQ39AoFAoK87Y+bnsrdIYG0zXGoah1RFxrYeTEkKD4ZJG4oPPlGT5QXJ2Hc3OzGwmYsAheBickBcaos+IwdS+QDDpgAiVx0QUCgUCgUCgUCgUCgUCgUCgUCgUCgUCgjvaDGW4dcafBQT8FdWb7A1qz/hy6PCZiNZTfx+cTEfFRtc57koBNB6C5aiZLO2VveWCMH4hBmunjjakb+D59rbRbUZLV6Tafm2VZqxQKBQKBQKBQKBQePbmFkd0f30dlf8AWViG+4NGTroFBfXYFCw4fMx917pivqBHGpP9ZSPlRjKzKBQKBQUT/CAiYXtux91rchfishLfZlomFX0SUEv7I4WbjFpp/NMjN6L3Mi5+rAfMURL0vRBQKBQKBQKBQKBQKBQKBQKBQKBQKBQKDhNEGUqwBVgQQfEEYIpMbpraazEx1hSfNnJ81m7FVaSAnKuBnSPJ/IjpnofQnA52TDNJ9T22g4nj1NYiZ2v3x4+X06x8UY7weY+taXU7MppyTyXJcSLLOhSBSDhhgyY6KAd9PmT1GwznIsYsM2neeji8S4pTDSaY53vPh3evz8I9/ruKr7xxQKBQKBQKBQKBQKCmO1rs6laV72zQyB95olGWDeMij84HxA3zvvk4JU+50kg7EdQdiPiD0olv+UuULniMgWFCI8+1Mw9hR4nP55/mrv54G4IemeA8Ijs7eK3iGEiXAz1J6sx8yxJJ9SaIZ9AoFAoIt2h8orxK17sELNGdcTnoGxgqcb6WGx8tjvjFB5v41wma0kMdzG0TA49obN6q3uuPUE0Sx7G2eZxHCjSueioCx+g8PWiV/wDZPyI3D0ae4A/EyqBpGD3SZzoyNixOCxG3sqBnGSYrCoFAoFAoFAoFAoFAoFAoFAoFAoFAoFAoFAoOhbOMNqCIG89Iz9cVG0M/tLzG287ebvqWBQKBQKBQKBQKBQKBQKDHnsYnOXjRiPFlBP3FB3quBgbCg+0CgUCgUCg4TQq4wyhh5EZH3oOFvapGMIioPJVA/soO6gUCgUCgUCgUCgUCgUCgUCgUCgUCgUCg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3" name="Grafik 12" descr="FH_KAERNTEN_logo_rgb_10c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3284984"/>
            <a:ext cx="1437899" cy="50405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83568" y="386104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Michael Huber</a:t>
            </a:r>
            <a:endParaRPr lang="de-AT" dirty="0"/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Project Progress</a:t>
            </a:r>
            <a:endParaRPr lang="de-AT" dirty="0"/>
          </a:p>
        </p:txBody>
      </p:sp>
      <p:graphicFrame>
        <p:nvGraphicFramePr>
          <p:cNvPr id="4" name="Diagramm 3"/>
          <p:cNvGraphicFramePr/>
          <p:nvPr/>
        </p:nvGraphicFramePr>
        <p:xfrm>
          <a:off x="611560" y="2492896"/>
          <a:ext cx="83282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us.cdn2.123rf.com/168nwm/candyman/candyman1006/candyman100600179/7248104-3d-tick-zeich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501008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2" descr="http://us.cdn2.123rf.com/168nwm/candyman/candyman1006/candyman100600179/7248104-3d-tick-zeich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636912"/>
            <a:ext cx="1008112" cy="1008112"/>
          </a:xfrm>
          <a:prstGeom prst="rect">
            <a:avLst/>
          </a:prstGeom>
          <a:noFill/>
        </p:spPr>
      </p:pic>
      <p:pic>
        <p:nvPicPr>
          <p:cNvPr id="1028" name="Picture 4" descr="http://us.cdn1.123rf.com/168nwm/candyman/candyman1006/candyman100600176/7248091-3d-abgelehnten-zeich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653136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4" descr="http://us.cdn1.123rf.com/168nwm/candyman/candyman1006/candyman100600176/7248091-3d-abgelehnten-zeich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5589240"/>
            <a:ext cx="792088" cy="792088"/>
          </a:xfrm>
          <a:prstGeom prst="rect">
            <a:avLst/>
          </a:prstGeom>
          <a:noFill/>
        </p:spPr>
      </p:pic>
      <p:pic>
        <p:nvPicPr>
          <p:cNvPr id="10" name="Picture 4" descr="http://us.cdn1.123rf.com/168nwm/candyman/candyman1006/candyman100600176/7248091-3d-abgelehnten-zeich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988840"/>
            <a:ext cx="792088" cy="792088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39552" y="4509120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 err="1" smtClean="0"/>
              <a:t>Initialisation</a:t>
            </a:r>
            <a:r>
              <a:rPr lang="de-AT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µC</a:t>
            </a:r>
          </a:p>
          <a:p>
            <a:endParaRPr lang="de-AT" dirty="0"/>
          </a:p>
        </p:txBody>
      </p:sp>
      <p:sp>
        <p:nvSpPr>
          <p:cNvPr id="13" name="Rechteck 12"/>
          <p:cNvSpPr/>
          <p:nvPr/>
        </p:nvSpPr>
        <p:spPr>
          <a:xfrm>
            <a:off x="2555776" y="522920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2000" dirty="0" smtClean="0"/>
              <a:t>Communication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sensor</a:t>
            </a:r>
            <a:endParaRPr lang="de-AT" sz="20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2195736" y="306896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2000" dirty="0" smtClean="0"/>
              <a:t>Display </a:t>
            </a:r>
            <a:r>
              <a:rPr lang="de-AT" sz="2000" dirty="0" err="1" smtClean="0"/>
              <a:t>visualisation</a:t>
            </a:r>
            <a:endParaRPr lang="de-AT" sz="2000" dirty="0"/>
          </a:p>
        </p:txBody>
      </p:sp>
      <p:sp>
        <p:nvSpPr>
          <p:cNvPr id="15" name="Rechteck 14"/>
          <p:cNvSpPr/>
          <p:nvPr/>
        </p:nvSpPr>
        <p:spPr>
          <a:xfrm>
            <a:off x="4788024" y="2420888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2000" dirty="0" smtClean="0"/>
              <a:t>Board </a:t>
            </a:r>
            <a:r>
              <a:rPr lang="de-AT" sz="2000" dirty="0" err="1" smtClean="0"/>
              <a:t>manufacturing</a:t>
            </a:r>
            <a:endParaRPr lang="de-AT" sz="2000" dirty="0"/>
          </a:p>
        </p:txBody>
      </p:sp>
      <p:sp>
        <p:nvSpPr>
          <p:cNvPr id="16" name="Rechteck 15"/>
          <p:cNvSpPr/>
          <p:nvPr/>
        </p:nvSpPr>
        <p:spPr>
          <a:xfrm>
            <a:off x="5076056" y="4437112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2000" dirty="0" smtClean="0"/>
              <a:t>Communication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stepper</a:t>
            </a:r>
            <a:r>
              <a:rPr lang="de-AT" sz="2000" dirty="0" smtClean="0"/>
              <a:t> </a:t>
            </a:r>
            <a:r>
              <a:rPr lang="de-AT" sz="2000" dirty="0" err="1" smtClean="0"/>
              <a:t>motor</a:t>
            </a:r>
            <a:endParaRPr lang="de-AT" sz="2000" dirty="0"/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smtClean="0">
                <a:solidFill>
                  <a:srgbClr val="002060"/>
                </a:solidFill>
                <a:latin typeface="Century Gothic" pitchFamily="34" charset="0"/>
              </a:rPr>
              <a:t>COST CALCULATION</a:t>
            </a:r>
            <a:endParaRPr lang="de-AT" altLang="de-DE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3779912" y="2276872"/>
          <a:ext cx="4724401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539552" y="2060848"/>
          <a:ext cx="3366740" cy="4093050"/>
        </p:xfrm>
        <a:graphic>
          <a:graphicData uri="http://schemas.openxmlformats.org/drawingml/2006/table">
            <a:tbl>
              <a:tblPr/>
              <a:tblGrid>
                <a:gridCol w="2621532"/>
                <a:gridCol w="745208"/>
              </a:tblGrid>
              <a:tr h="2728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display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stepper</a:t>
                      </a:r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motor</a:t>
                      </a:r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driver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batteries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µC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mechanical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components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oftware</a:t>
                      </a:r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licences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10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reserves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</a:t>
                      </a:r>
                      <a:r>
                        <a:rPr lang="de-AT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costs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 </a:t>
                      </a:r>
                      <a:r>
                        <a:rPr lang="de-AT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costs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Student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HTL-Team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 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costs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</a:t>
                      </a:r>
                      <a:r>
                        <a:rPr lang="de-A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otal </a:t>
                      </a:r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 </a:t>
                      </a:r>
                      <a:r>
                        <a:rPr lang="de-AT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costs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3923928" y="2420888"/>
          <a:ext cx="4724401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Construction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4221088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5" y="2420888"/>
            <a:ext cx="2838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lip0009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1920" y="2420888"/>
            <a:ext cx="4501424" cy="3816424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Software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DAvE</a:t>
            </a:r>
            <a:endParaRPr lang="de-AT" dirty="0" smtClean="0"/>
          </a:p>
          <a:p>
            <a:endParaRPr lang="de-AT" sz="1800" dirty="0" smtClean="0"/>
          </a:p>
          <a:p>
            <a:r>
              <a:rPr lang="de-AT" dirty="0" smtClean="0"/>
              <a:t>KEIL (</a:t>
            </a:r>
            <a:r>
              <a:rPr lang="de-AT" dirty="0" err="1" smtClean="0"/>
              <a:t>earlier</a:t>
            </a:r>
            <a:r>
              <a:rPr lang="de-AT" dirty="0" smtClean="0"/>
              <a:t> </a:t>
            </a:r>
            <a:r>
              <a:rPr lang="de-AT" dirty="0" err="1" smtClean="0"/>
              <a:t>Tasking</a:t>
            </a:r>
            <a:r>
              <a:rPr lang="de-AT" dirty="0" smtClean="0"/>
              <a:t> VX-</a:t>
            </a:r>
            <a:r>
              <a:rPr lang="de-AT" dirty="0" err="1" smtClean="0"/>
              <a:t>Toolset</a:t>
            </a:r>
            <a:r>
              <a:rPr lang="de-AT" dirty="0" smtClean="0"/>
              <a:t>)</a:t>
            </a:r>
          </a:p>
          <a:p>
            <a:endParaRPr lang="de-AT" sz="1800" dirty="0" smtClean="0"/>
          </a:p>
          <a:p>
            <a:r>
              <a:rPr lang="de-AT" dirty="0" smtClean="0"/>
              <a:t>Solid Works</a:t>
            </a:r>
          </a:p>
          <a:p>
            <a:endParaRPr lang="de-AT" sz="1800" dirty="0" smtClean="0"/>
          </a:p>
          <a:p>
            <a:r>
              <a:rPr lang="de-AT" dirty="0" smtClean="0"/>
              <a:t>EA LCD-Tools Portable </a:t>
            </a:r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41AC4E394243459B7D4226BFBD2208" ma:contentTypeVersion="0" ma:contentTypeDescription="Ein neues Dokument erstellen." ma:contentTypeScope="" ma:versionID="2bf1505ab73f495a5e67dd0463b23157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FEB123A-FC0C-432B-8D14-AE8914F6CCBD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3C6447-4087-4C49-98B8-974742775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3290E-38F0-4A6C-9D8F-7AFE8349D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Bildschirmpräsentation (4:3)</PresentationFormat>
  <Paragraphs>121</Paragraphs>
  <Slides>15</Slides>
  <Notes>7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1_Benutzerdefiniertes Design</vt:lpstr>
      <vt:lpstr>PowerPoint-Präsentation</vt:lpstr>
      <vt:lpstr>Content</vt:lpstr>
      <vt:lpstr>Project Facts</vt:lpstr>
      <vt:lpstr>Short Overview</vt:lpstr>
      <vt:lpstr>Social Boundaries</vt:lpstr>
      <vt:lpstr>Project Progress</vt:lpstr>
      <vt:lpstr>COST CALCULATION</vt:lpstr>
      <vt:lpstr>Construction</vt:lpstr>
      <vt:lpstr>Software</vt:lpstr>
      <vt:lpstr>Interfaces / Communication</vt:lpstr>
      <vt:lpstr>Programming</vt:lpstr>
      <vt:lpstr>Programming</vt:lpstr>
      <vt:lpstr>Visualisation</vt:lpstr>
      <vt:lpstr>Sources</vt:lpstr>
      <vt:lpstr>The 3 most important things in programming are:  Timing, Timing &amp; Timing !!!  Prof. Dipl.-Ing. Karl Lechner</vt:lpstr>
    </vt:vector>
  </TitlesOfParts>
  <Company>HTBL Mössingerstr. Klgft.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admins</dc:creator>
  <cp:lastModifiedBy>Thomas</cp:lastModifiedBy>
  <cp:revision>246</cp:revision>
  <dcterms:created xsi:type="dcterms:W3CDTF">2005-02-09T16:22:16Z</dcterms:created>
  <dcterms:modified xsi:type="dcterms:W3CDTF">2013-12-04T15:03:11Z</dcterms:modified>
</cp:coreProperties>
</file>