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9" r:id="rId6"/>
    <p:sldId id="283" r:id="rId7"/>
    <p:sldId id="292" r:id="rId8"/>
    <p:sldId id="281" r:id="rId9"/>
    <p:sldId id="282" r:id="rId10"/>
    <p:sldId id="290" r:id="rId11"/>
    <p:sldId id="287" r:id="rId12"/>
    <p:sldId id="293" r:id="rId13"/>
    <p:sldId id="280" r:id="rId14"/>
    <p:sldId id="291" r:id="rId15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C2C84"/>
    <a:srgbClr val="CC0000"/>
    <a:srgbClr val="FF1D1D"/>
    <a:srgbClr val="A01308"/>
    <a:srgbClr val="4F4FC5"/>
    <a:srgbClr val="9999FF"/>
    <a:srgbClr val="6666FF"/>
    <a:srgbClr val="FF8A3B"/>
    <a:srgbClr val="FF99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EB565-9498-4894-91BC-33E5AA27D4D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809986E-DF50-4D97-B514-BC12BAE17AAF}">
      <dgm:prSet phldrT="[Text]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dirty="0" smtClean="0"/>
            <a:t>1.</a:t>
          </a:r>
          <a:endParaRPr lang="de-AT" dirty="0"/>
        </a:p>
      </dgm:t>
    </dgm:pt>
    <dgm:pt modelId="{5B9D0E23-BFEB-408C-8C30-9242405FF42C}" type="parTrans" cxnId="{51C5FF84-3064-487F-AD46-40B9C813DAC3}">
      <dgm:prSet/>
      <dgm:spPr/>
      <dgm:t>
        <a:bodyPr/>
        <a:lstStyle/>
        <a:p>
          <a:endParaRPr lang="de-AT"/>
        </a:p>
      </dgm:t>
    </dgm:pt>
    <dgm:pt modelId="{07269185-70E8-470E-80FA-0B917442CF55}" type="sibTrans" cxnId="{51C5FF84-3064-487F-AD46-40B9C813DAC3}">
      <dgm:prSet/>
      <dgm:spPr/>
      <dgm:t>
        <a:bodyPr/>
        <a:lstStyle/>
        <a:p>
          <a:endParaRPr lang="de-AT"/>
        </a:p>
      </dgm:t>
    </dgm:pt>
    <dgm:pt modelId="{7832ED66-81F9-496D-BFFB-12B73AD0EB9F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dirty="0" smtClean="0"/>
            <a:t>Short </a:t>
          </a:r>
          <a:r>
            <a:rPr lang="de-AT" dirty="0" err="1" smtClean="0"/>
            <a:t>Overview</a:t>
          </a:r>
          <a:endParaRPr lang="de-AT" dirty="0"/>
        </a:p>
      </dgm:t>
    </dgm:pt>
    <dgm:pt modelId="{5A18A469-C101-4656-A8AD-B02CD39E0900}" type="parTrans" cxnId="{9CFC7344-D3C2-45D9-80E0-2CC3C3077F3B}">
      <dgm:prSet/>
      <dgm:spPr/>
      <dgm:t>
        <a:bodyPr/>
        <a:lstStyle/>
        <a:p>
          <a:endParaRPr lang="de-AT"/>
        </a:p>
      </dgm:t>
    </dgm:pt>
    <dgm:pt modelId="{2E731B35-C137-4719-B87A-0562DD8ECAA8}" type="sibTrans" cxnId="{9CFC7344-D3C2-45D9-80E0-2CC3C3077F3B}">
      <dgm:prSet/>
      <dgm:spPr/>
      <dgm:t>
        <a:bodyPr/>
        <a:lstStyle/>
        <a:p>
          <a:endParaRPr lang="de-AT"/>
        </a:p>
      </dgm:t>
    </dgm:pt>
    <dgm:pt modelId="{A3A71511-DAF3-4F11-905F-4EEDD338439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AT" dirty="0" smtClean="0"/>
            <a:t>2.</a:t>
          </a:r>
          <a:endParaRPr lang="de-AT" dirty="0"/>
        </a:p>
      </dgm:t>
    </dgm:pt>
    <dgm:pt modelId="{8F82BFB4-79F5-4AA8-A592-31359E41C8E1}" type="parTrans" cxnId="{3D4F4777-AAC1-44C3-BDBE-60DC70F22A01}">
      <dgm:prSet/>
      <dgm:spPr/>
      <dgm:t>
        <a:bodyPr/>
        <a:lstStyle/>
        <a:p>
          <a:endParaRPr lang="de-AT"/>
        </a:p>
      </dgm:t>
    </dgm:pt>
    <dgm:pt modelId="{C5B340A5-D3DE-440C-9572-8946BF9B46D7}" type="sibTrans" cxnId="{3D4F4777-AAC1-44C3-BDBE-60DC70F22A01}">
      <dgm:prSet/>
      <dgm:spPr/>
      <dgm:t>
        <a:bodyPr/>
        <a:lstStyle/>
        <a:p>
          <a:endParaRPr lang="de-AT"/>
        </a:p>
      </dgm:t>
    </dgm:pt>
    <dgm:pt modelId="{CF8A805D-D38B-4767-9B03-DD326C7339FE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AT" dirty="0" smtClean="0"/>
            <a:t>Plan </a:t>
          </a:r>
          <a:r>
            <a:rPr lang="de-AT" dirty="0" err="1" smtClean="0"/>
            <a:t>of</a:t>
          </a:r>
          <a:r>
            <a:rPr lang="de-AT" dirty="0" smtClean="0"/>
            <a:t> </a:t>
          </a:r>
          <a:r>
            <a:rPr lang="de-AT" dirty="0" err="1" smtClean="0"/>
            <a:t>Results</a:t>
          </a:r>
          <a:endParaRPr lang="de-AT" dirty="0"/>
        </a:p>
      </dgm:t>
    </dgm:pt>
    <dgm:pt modelId="{C5147708-C13A-4D83-A81C-F2BC46591F2E}" type="parTrans" cxnId="{BF77C5CC-6686-4677-BF12-3586F9DB753F}">
      <dgm:prSet/>
      <dgm:spPr/>
      <dgm:t>
        <a:bodyPr/>
        <a:lstStyle/>
        <a:p>
          <a:endParaRPr lang="de-AT"/>
        </a:p>
      </dgm:t>
    </dgm:pt>
    <dgm:pt modelId="{8CDFF1CB-284C-4F61-8FB1-E7F6700666B3}" type="sibTrans" cxnId="{BF77C5CC-6686-4677-BF12-3586F9DB753F}">
      <dgm:prSet/>
      <dgm:spPr/>
      <dgm:t>
        <a:bodyPr/>
        <a:lstStyle/>
        <a:p>
          <a:endParaRPr lang="de-AT"/>
        </a:p>
      </dgm:t>
    </dgm:pt>
    <dgm:pt modelId="{20B319A6-9C18-4E3C-8A43-D5BA17472ACB}">
      <dgm:prSet phldrT="[Text]"/>
      <dgm:spPr>
        <a:solidFill>
          <a:srgbClr val="4F4FC5"/>
        </a:solidFill>
        <a:ln>
          <a:solidFill>
            <a:srgbClr val="4F4FC5"/>
          </a:solidFill>
        </a:ln>
      </dgm:spPr>
      <dgm:t>
        <a:bodyPr/>
        <a:lstStyle/>
        <a:p>
          <a:r>
            <a:rPr lang="de-AT" dirty="0" smtClean="0"/>
            <a:t>3.</a:t>
          </a:r>
          <a:endParaRPr lang="de-AT" dirty="0"/>
        </a:p>
      </dgm:t>
    </dgm:pt>
    <dgm:pt modelId="{5EE7552A-BCBB-4F54-B547-9FE8982DBB24}" type="parTrans" cxnId="{95F69554-E3F0-4DC9-9996-A1D60A536DAF}">
      <dgm:prSet/>
      <dgm:spPr/>
      <dgm:t>
        <a:bodyPr/>
        <a:lstStyle/>
        <a:p>
          <a:endParaRPr lang="de-AT"/>
        </a:p>
      </dgm:t>
    </dgm:pt>
    <dgm:pt modelId="{139A4BCC-4895-4A36-B541-AC2634124227}" type="sibTrans" cxnId="{95F69554-E3F0-4DC9-9996-A1D60A536DAF}">
      <dgm:prSet/>
      <dgm:spPr/>
      <dgm:t>
        <a:bodyPr/>
        <a:lstStyle/>
        <a:p>
          <a:endParaRPr lang="de-AT"/>
        </a:p>
      </dgm:t>
    </dgm:pt>
    <dgm:pt modelId="{A187703D-07AA-4955-80DA-0E059D026EDC}">
      <dgm:prSet phldrT="[Text]"/>
      <dgm:spPr>
        <a:ln>
          <a:solidFill>
            <a:srgbClr val="4F4FC5"/>
          </a:solidFill>
        </a:ln>
      </dgm:spPr>
      <dgm:t>
        <a:bodyPr/>
        <a:lstStyle/>
        <a:p>
          <a:r>
            <a:rPr lang="de-AT" dirty="0" smtClean="0"/>
            <a:t>Next </a:t>
          </a:r>
          <a:r>
            <a:rPr lang="de-AT" dirty="0" err="1" smtClean="0"/>
            <a:t>Steps</a:t>
          </a:r>
          <a:endParaRPr lang="de-AT" dirty="0"/>
        </a:p>
      </dgm:t>
    </dgm:pt>
    <dgm:pt modelId="{BD0BFC93-3CA7-4DA8-914E-5CABED884B1A}" type="parTrans" cxnId="{C96C898F-2454-414C-A4E6-0F1642DBAE54}">
      <dgm:prSet/>
      <dgm:spPr/>
      <dgm:t>
        <a:bodyPr/>
        <a:lstStyle/>
        <a:p>
          <a:endParaRPr lang="de-AT"/>
        </a:p>
      </dgm:t>
    </dgm:pt>
    <dgm:pt modelId="{9F5590D4-E4CD-4D72-AE4B-FA41A8379FB8}" type="sibTrans" cxnId="{C96C898F-2454-414C-A4E6-0F1642DBAE54}">
      <dgm:prSet/>
      <dgm:spPr/>
      <dgm:t>
        <a:bodyPr/>
        <a:lstStyle/>
        <a:p>
          <a:endParaRPr lang="de-AT"/>
        </a:p>
      </dgm:t>
    </dgm:pt>
    <dgm:pt modelId="{FB60557A-663F-4B2D-A815-3DA02C37F07B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AT" smtClean="0"/>
            <a:t>Construction</a:t>
          </a:r>
          <a:endParaRPr lang="de-AT" dirty="0"/>
        </a:p>
      </dgm:t>
    </dgm:pt>
    <dgm:pt modelId="{F09E88AD-C344-4D62-8923-98B7374F10EE}" type="parTrans" cxnId="{DC699DD0-4B0F-4177-89E8-8C6A27FF64BA}">
      <dgm:prSet/>
      <dgm:spPr/>
    </dgm:pt>
    <dgm:pt modelId="{0B8F2255-3055-4336-B00E-A422528409C7}" type="sibTrans" cxnId="{DC699DD0-4B0F-4177-89E8-8C6A27FF64BA}">
      <dgm:prSet/>
      <dgm:spPr/>
    </dgm:pt>
    <dgm:pt modelId="{293F7DBB-E2DA-4A5E-9D2F-07C5BB511D39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smtClean="0"/>
            <a:t>Magnetic Field Sensors </a:t>
          </a:r>
          <a:endParaRPr lang="de-AT" dirty="0"/>
        </a:p>
      </dgm:t>
    </dgm:pt>
    <dgm:pt modelId="{CF7BC692-16A5-4344-BE00-07BD80503F44}" type="parTrans" cxnId="{B6CED182-2460-4B9B-A384-7108987E730F}">
      <dgm:prSet/>
      <dgm:spPr/>
    </dgm:pt>
    <dgm:pt modelId="{F9AA11CE-F1AF-43C8-B50C-8CC467E041AC}" type="sibTrans" cxnId="{B6CED182-2460-4B9B-A384-7108987E730F}">
      <dgm:prSet/>
      <dgm:spPr/>
    </dgm:pt>
    <dgm:pt modelId="{98FE56A4-4B77-4661-BD56-3F1F112C01F8}">
      <dgm:prSet phldrT="[Text]"/>
      <dgm:spPr>
        <a:ln>
          <a:solidFill>
            <a:srgbClr val="4F4FC5"/>
          </a:solidFill>
        </a:ln>
      </dgm:spPr>
      <dgm:t>
        <a:bodyPr/>
        <a:lstStyle/>
        <a:p>
          <a:r>
            <a:rPr lang="de-AT" smtClean="0"/>
            <a:t>Display Visualisation</a:t>
          </a:r>
          <a:endParaRPr lang="de-AT" dirty="0"/>
        </a:p>
      </dgm:t>
    </dgm:pt>
    <dgm:pt modelId="{D7C7C312-C35B-44BA-9A2D-B36A3A0F5FBB}" type="parTrans" cxnId="{D9E4FAE5-B6CB-4294-BE78-9CA24BACE3A8}">
      <dgm:prSet/>
      <dgm:spPr/>
    </dgm:pt>
    <dgm:pt modelId="{7488DDB3-72E7-4F7C-84A1-096D9949F4C9}" type="sibTrans" cxnId="{D9E4FAE5-B6CB-4294-BE78-9CA24BACE3A8}">
      <dgm:prSet/>
      <dgm:spPr/>
    </dgm:pt>
    <dgm:pt modelId="{3E461DED-5B77-4183-9772-EBF53AFEA142}" type="pres">
      <dgm:prSet presAssocID="{DAEEB565-9498-4894-91BC-33E5AA27D4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4355D96-759F-4D5F-AB28-DE9EAF61D4A4}" type="pres">
      <dgm:prSet presAssocID="{0809986E-DF50-4D97-B514-BC12BAE17AAF}" presName="composite" presStyleCnt="0"/>
      <dgm:spPr/>
    </dgm:pt>
    <dgm:pt modelId="{058BB0CB-8E5F-4F06-9D3E-822C7DE24D98}" type="pres">
      <dgm:prSet presAssocID="{0809986E-DF50-4D97-B514-BC12BAE17A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1322BDB-0174-40D2-BAFE-A4AAC7EB2E76}" type="pres">
      <dgm:prSet presAssocID="{0809986E-DF50-4D97-B514-BC12BAE17A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C61DA79-0911-42CF-A739-45666BCC2C00}" type="pres">
      <dgm:prSet presAssocID="{07269185-70E8-470E-80FA-0B917442CF55}" presName="sp" presStyleCnt="0"/>
      <dgm:spPr/>
    </dgm:pt>
    <dgm:pt modelId="{BA039B7C-0978-481C-8132-C268650F5F3A}" type="pres">
      <dgm:prSet presAssocID="{A3A71511-DAF3-4F11-905F-4EEDD338439C}" presName="composite" presStyleCnt="0"/>
      <dgm:spPr/>
    </dgm:pt>
    <dgm:pt modelId="{C035534B-F8AC-4D22-8C11-1FD534E7F882}" type="pres">
      <dgm:prSet presAssocID="{A3A71511-DAF3-4F11-905F-4EEDD33843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66AC4EE-D1A2-438D-9CF3-4C95819A5047}" type="pres">
      <dgm:prSet presAssocID="{A3A71511-DAF3-4F11-905F-4EEDD33843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DD9A01-2559-4746-9658-3262BB9DD379}" type="pres">
      <dgm:prSet presAssocID="{C5B340A5-D3DE-440C-9572-8946BF9B46D7}" presName="sp" presStyleCnt="0"/>
      <dgm:spPr/>
    </dgm:pt>
    <dgm:pt modelId="{F063BAE4-C7E4-4EF0-B660-6354E336A143}" type="pres">
      <dgm:prSet presAssocID="{20B319A6-9C18-4E3C-8A43-D5BA17472ACB}" presName="composite" presStyleCnt="0"/>
      <dgm:spPr/>
    </dgm:pt>
    <dgm:pt modelId="{65572FA3-3BCB-4EC6-A276-8DF0835C7BD2}" type="pres">
      <dgm:prSet presAssocID="{20B319A6-9C18-4E3C-8A43-D5BA17472AC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7C1849-7EA8-473A-B71F-58564E280BA3}" type="pres">
      <dgm:prSet presAssocID="{20B319A6-9C18-4E3C-8A43-D5BA17472AC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F22E4D97-38DB-4245-A8F1-22349B9C96C5}" type="presOf" srcId="{293F7DBB-E2DA-4A5E-9D2F-07C5BB511D39}" destId="{B17C1849-7EA8-473A-B71F-58564E280BA3}" srcOrd="0" destOrd="0" presId="urn:microsoft.com/office/officeart/2005/8/layout/chevron2"/>
    <dgm:cxn modelId="{C4690F79-19EB-4815-9DF8-55085ECA5379}" type="presOf" srcId="{A187703D-07AA-4955-80DA-0E059D026EDC}" destId="{B17C1849-7EA8-473A-B71F-58564E280BA3}" srcOrd="0" destOrd="1" presId="urn:microsoft.com/office/officeart/2005/8/layout/chevron2"/>
    <dgm:cxn modelId="{3EA41DCA-485E-4B36-9ACB-8EB2F4B018DD}" type="presOf" srcId="{7832ED66-81F9-496D-BFFB-12B73AD0EB9F}" destId="{51322BDB-0174-40D2-BAFE-A4AAC7EB2E76}" srcOrd="0" destOrd="0" presId="urn:microsoft.com/office/officeart/2005/8/layout/chevron2"/>
    <dgm:cxn modelId="{9CFC7344-D3C2-45D9-80E0-2CC3C3077F3B}" srcId="{0809986E-DF50-4D97-B514-BC12BAE17AAF}" destId="{7832ED66-81F9-496D-BFFB-12B73AD0EB9F}" srcOrd="0" destOrd="0" parTransId="{5A18A469-C101-4656-A8AD-B02CD39E0900}" sibTransId="{2E731B35-C137-4719-B87A-0562DD8ECAA8}"/>
    <dgm:cxn modelId="{B055F6AF-0324-48D3-833A-5903D8CA6EE5}" type="presOf" srcId="{20B319A6-9C18-4E3C-8A43-D5BA17472ACB}" destId="{65572FA3-3BCB-4EC6-A276-8DF0835C7BD2}" srcOrd="0" destOrd="0" presId="urn:microsoft.com/office/officeart/2005/8/layout/chevron2"/>
    <dgm:cxn modelId="{D957D2AB-9EC6-4952-A468-791E59DD316D}" type="presOf" srcId="{98FE56A4-4B77-4661-BD56-3F1F112C01F8}" destId="{866AC4EE-D1A2-438D-9CF3-4C95819A5047}" srcOrd="0" destOrd="1" presId="urn:microsoft.com/office/officeart/2005/8/layout/chevron2"/>
    <dgm:cxn modelId="{7B68B967-302A-44A2-B93D-2F863F510BAC}" type="presOf" srcId="{A3A71511-DAF3-4F11-905F-4EEDD338439C}" destId="{C035534B-F8AC-4D22-8C11-1FD534E7F882}" srcOrd="0" destOrd="0" presId="urn:microsoft.com/office/officeart/2005/8/layout/chevron2"/>
    <dgm:cxn modelId="{DC699DD0-4B0F-4177-89E8-8C6A27FF64BA}" srcId="{0809986E-DF50-4D97-B514-BC12BAE17AAF}" destId="{FB60557A-663F-4B2D-A815-3DA02C37F07B}" srcOrd="1" destOrd="0" parTransId="{F09E88AD-C344-4D62-8923-98B7374F10EE}" sibTransId="{0B8F2255-3055-4336-B00E-A422528409C7}"/>
    <dgm:cxn modelId="{D9E4FAE5-B6CB-4294-BE78-9CA24BACE3A8}" srcId="{A3A71511-DAF3-4F11-905F-4EEDD338439C}" destId="{98FE56A4-4B77-4661-BD56-3F1F112C01F8}" srcOrd="1" destOrd="0" parTransId="{D7C7C312-C35B-44BA-9A2D-B36A3A0F5FBB}" sibTransId="{7488DDB3-72E7-4F7C-84A1-096D9949F4C9}"/>
    <dgm:cxn modelId="{51C5FF84-3064-487F-AD46-40B9C813DAC3}" srcId="{DAEEB565-9498-4894-91BC-33E5AA27D4D7}" destId="{0809986E-DF50-4D97-B514-BC12BAE17AAF}" srcOrd="0" destOrd="0" parTransId="{5B9D0E23-BFEB-408C-8C30-9242405FF42C}" sibTransId="{07269185-70E8-470E-80FA-0B917442CF55}"/>
    <dgm:cxn modelId="{95F69554-E3F0-4DC9-9996-A1D60A536DAF}" srcId="{DAEEB565-9498-4894-91BC-33E5AA27D4D7}" destId="{20B319A6-9C18-4E3C-8A43-D5BA17472ACB}" srcOrd="2" destOrd="0" parTransId="{5EE7552A-BCBB-4F54-B547-9FE8982DBB24}" sibTransId="{139A4BCC-4895-4A36-B541-AC2634124227}"/>
    <dgm:cxn modelId="{B3B21DE2-FE27-4829-A942-51A925F0AB47}" type="presOf" srcId="{FB60557A-663F-4B2D-A815-3DA02C37F07B}" destId="{51322BDB-0174-40D2-BAFE-A4AAC7EB2E76}" srcOrd="0" destOrd="1" presId="urn:microsoft.com/office/officeart/2005/8/layout/chevron2"/>
    <dgm:cxn modelId="{B6CED182-2460-4B9B-A384-7108987E730F}" srcId="{20B319A6-9C18-4E3C-8A43-D5BA17472ACB}" destId="{293F7DBB-E2DA-4A5E-9D2F-07C5BB511D39}" srcOrd="0" destOrd="0" parTransId="{CF7BC692-16A5-4344-BE00-07BD80503F44}" sibTransId="{F9AA11CE-F1AF-43C8-B50C-8CC467E041AC}"/>
    <dgm:cxn modelId="{985A6812-AFAC-475F-B708-70872B907FBA}" type="presOf" srcId="{0809986E-DF50-4D97-B514-BC12BAE17AAF}" destId="{058BB0CB-8E5F-4F06-9D3E-822C7DE24D98}" srcOrd="0" destOrd="0" presId="urn:microsoft.com/office/officeart/2005/8/layout/chevron2"/>
    <dgm:cxn modelId="{3D4F4777-AAC1-44C3-BDBE-60DC70F22A01}" srcId="{DAEEB565-9498-4894-91BC-33E5AA27D4D7}" destId="{A3A71511-DAF3-4F11-905F-4EEDD338439C}" srcOrd="1" destOrd="0" parTransId="{8F82BFB4-79F5-4AA8-A592-31359E41C8E1}" sibTransId="{C5B340A5-D3DE-440C-9572-8946BF9B46D7}"/>
    <dgm:cxn modelId="{C96C898F-2454-414C-A4E6-0F1642DBAE54}" srcId="{20B319A6-9C18-4E3C-8A43-D5BA17472ACB}" destId="{A187703D-07AA-4955-80DA-0E059D026EDC}" srcOrd="1" destOrd="0" parTransId="{BD0BFC93-3CA7-4DA8-914E-5CABED884B1A}" sibTransId="{9F5590D4-E4CD-4D72-AE4B-FA41A8379FB8}"/>
    <dgm:cxn modelId="{BF77C5CC-6686-4677-BF12-3586F9DB753F}" srcId="{A3A71511-DAF3-4F11-905F-4EEDD338439C}" destId="{CF8A805D-D38B-4767-9B03-DD326C7339FE}" srcOrd="0" destOrd="0" parTransId="{C5147708-C13A-4D83-A81C-F2BC46591F2E}" sibTransId="{8CDFF1CB-284C-4F61-8FB1-E7F6700666B3}"/>
    <dgm:cxn modelId="{608C2FB6-3C67-4D11-996E-FDE90550D45F}" type="presOf" srcId="{CF8A805D-D38B-4767-9B03-DD326C7339FE}" destId="{866AC4EE-D1A2-438D-9CF3-4C95819A5047}" srcOrd="0" destOrd="0" presId="urn:microsoft.com/office/officeart/2005/8/layout/chevron2"/>
    <dgm:cxn modelId="{30260773-5E87-4E51-B52A-3043203A2A72}" type="presOf" srcId="{DAEEB565-9498-4894-91BC-33E5AA27D4D7}" destId="{3E461DED-5B77-4183-9772-EBF53AFEA142}" srcOrd="0" destOrd="0" presId="urn:microsoft.com/office/officeart/2005/8/layout/chevron2"/>
    <dgm:cxn modelId="{885639CC-51C5-4047-A7DA-BA8659D15E2A}" type="presParOf" srcId="{3E461DED-5B77-4183-9772-EBF53AFEA142}" destId="{84355D96-759F-4D5F-AB28-DE9EAF61D4A4}" srcOrd="0" destOrd="0" presId="urn:microsoft.com/office/officeart/2005/8/layout/chevron2"/>
    <dgm:cxn modelId="{09151D2C-3699-4782-9C68-9F73D033DB69}" type="presParOf" srcId="{84355D96-759F-4D5F-AB28-DE9EAF61D4A4}" destId="{058BB0CB-8E5F-4F06-9D3E-822C7DE24D98}" srcOrd="0" destOrd="0" presId="urn:microsoft.com/office/officeart/2005/8/layout/chevron2"/>
    <dgm:cxn modelId="{FD56D9BB-22F2-4287-8883-174E3CE0769F}" type="presParOf" srcId="{84355D96-759F-4D5F-AB28-DE9EAF61D4A4}" destId="{51322BDB-0174-40D2-BAFE-A4AAC7EB2E76}" srcOrd="1" destOrd="0" presId="urn:microsoft.com/office/officeart/2005/8/layout/chevron2"/>
    <dgm:cxn modelId="{24EE1C4C-7A23-4706-99EA-602209EFB9D8}" type="presParOf" srcId="{3E461DED-5B77-4183-9772-EBF53AFEA142}" destId="{3C61DA79-0911-42CF-A739-45666BCC2C00}" srcOrd="1" destOrd="0" presId="urn:microsoft.com/office/officeart/2005/8/layout/chevron2"/>
    <dgm:cxn modelId="{FD80422F-773A-49C7-9827-9A09E4D2747A}" type="presParOf" srcId="{3E461DED-5B77-4183-9772-EBF53AFEA142}" destId="{BA039B7C-0978-481C-8132-C268650F5F3A}" srcOrd="2" destOrd="0" presId="urn:microsoft.com/office/officeart/2005/8/layout/chevron2"/>
    <dgm:cxn modelId="{0828D3BD-79EE-4EEB-96DC-1DBACE9626D6}" type="presParOf" srcId="{BA039B7C-0978-481C-8132-C268650F5F3A}" destId="{C035534B-F8AC-4D22-8C11-1FD534E7F882}" srcOrd="0" destOrd="0" presId="urn:microsoft.com/office/officeart/2005/8/layout/chevron2"/>
    <dgm:cxn modelId="{B9F36509-2805-44FD-B17E-6B1C4CF4D559}" type="presParOf" srcId="{BA039B7C-0978-481C-8132-C268650F5F3A}" destId="{866AC4EE-D1A2-438D-9CF3-4C95819A5047}" srcOrd="1" destOrd="0" presId="urn:microsoft.com/office/officeart/2005/8/layout/chevron2"/>
    <dgm:cxn modelId="{D861F31F-4CFC-4C84-A1CC-3505815C40AE}" type="presParOf" srcId="{3E461DED-5B77-4183-9772-EBF53AFEA142}" destId="{37DD9A01-2559-4746-9658-3262BB9DD379}" srcOrd="3" destOrd="0" presId="urn:microsoft.com/office/officeart/2005/8/layout/chevron2"/>
    <dgm:cxn modelId="{6A1DECFE-0CBC-42C7-8EF8-ED374306AB0F}" type="presParOf" srcId="{3E461DED-5B77-4183-9772-EBF53AFEA142}" destId="{F063BAE4-C7E4-4EF0-B660-6354E336A143}" srcOrd="4" destOrd="0" presId="urn:microsoft.com/office/officeart/2005/8/layout/chevron2"/>
    <dgm:cxn modelId="{6935C2D9-F2B7-4C0C-A359-7C23B7AF02CB}" type="presParOf" srcId="{F063BAE4-C7E4-4EF0-B660-6354E336A143}" destId="{65572FA3-3BCB-4EC6-A276-8DF0835C7BD2}" srcOrd="0" destOrd="0" presId="urn:microsoft.com/office/officeart/2005/8/layout/chevron2"/>
    <dgm:cxn modelId="{BF28AADC-2EF3-489B-881B-E33A265863A6}" type="presParOf" srcId="{F063BAE4-C7E4-4EF0-B660-6354E336A143}" destId="{B17C1849-7EA8-473A-B71F-58564E280BA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4A0A6-AFE1-42F5-9A94-725F34953067}" type="doc">
      <dgm:prSet loTypeId="urn:microsoft.com/office/officeart/2005/8/layout/gear1" loCatId="cycle" qsTypeId="urn:microsoft.com/office/officeart/2005/8/quickstyle/simple1" qsCatId="simple" csTypeId="urn:microsoft.com/office/officeart/2005/8/colors/accent2_3" csCatId="accent2" phldr="1"/>
      <dgm:spPr/>
    </dgm:pt>
    <dgm:pt modelId="{6A6BA91D-790D-41E8-915B-B488D3AFB679}">
      <dgm:prSet phldrT="[Text]"/>
      <dgm:spPr/>
      <dgm:t>
        <a:bodyPr/>
        <a:lstStyle/>
        <a:p>
          <a:r>
            <a:rPr lang="de-AT" dirty="0" smtClean="0"/>
            <a:t>HTL Team</a:t>
          </a:r>
          <a:endParaRPr lang="de-AT" dirty="0"/>
        </a:p>
      </dgm:t>
    </dgm:pt>
    <dgm:pt modelId="{298DC780-D4CC-48A8-93FC-3809F643CC02}" type="parTrans" cxnId="{06494202-DE50-417F-A4F2-04C711D37DD4}">
      <dgm:prSet/>
      <dgm:spPr/>
      <dgm:t>
        <a:bodyPr/>
        <a:lstStyle/>
        <a:p>
          <a:endParaRPr lang="de-AT"/>
        </a:p>
      </dgm:t>
    </dgm:pt>
    <dgm:pt modelId="{8AB3C742-DFF9-475B-95C1-495B6ABB4CE6}" type="sibTrans" cxnId="{06494202-DE50-417F-A4F2-04C711D37DD4}">
      <dgm:prSet/>
      <dgm:spPr/>
      <dgm:t>
        <a:bodyPr/>
        <a:lstStyle/>
        <a:p>
          <a:endParaRPr lang="de-AT"/>
        </a:p>
      </dgm:t>
    </dgm:pt>
    <dgm:pt modelId="{6118FBED-081F-42B8-9648-B2BF00B402BD}">
      <dgm:prSet phldrT="[Text]" custT="1"/>
      <dgm:spPr/>
      <dgm:t>
        <a:bodyPr/>
        <a:lstStyle/>
        <a:p>
          <a:r>
            <a:rPr lang="de-AT" sz="1400" smtClean="0"/>
            <a:t>Co-operation</a:t>
          </a:r>
          <a:endParaRPr lang="de-AT" sz="1100" dirty="0"/>
        </a:p>
      </dgm:t>
    </dgm:pt>
    <dgm:pt modelId="{5C173243-25A0-4692-8D52-BF1AA425332C}" type="parTrans" cxnId="{B308027C-FDDE-4C48-8875-110C6F190BC3}">
      <dgm:prSet/>
      <dgm:spPr/>
      <dgm:t>
        <a:bodyPr/>
        <a:lstStyle/>
        <a:p>
          <a:endParaRPr lang="de-AT"/>
        </a:p>
      </dgm:t>
    </dgm:pt>
    <dgm:pt modelId="{0B8AEA25-4137-4DF8-A8C5-78ACD5F51300}" type="sibTrans" cxnId="{B308027C-FDDE-4C48-8875-110C6F190BC3}">
      <dgm:prSet/>
      <dgm:spPr/>
      <dgm:t>
        <a:bodyPr/>
        <a:lstStyle/>
        <a:p>
          <a:endParaRPr lang="de-AT"/>
        </a:p>
      </dgm:t>
    </dgm:pt>
    <dgm:pt modelId="{5B503CC9-16C2-4FF8-A04F-22CCCA0D6C97}">
      <dgm:prSet phldrT="[Text]" custT="1"/>
      <dgm:spPr/>
      <dgm:t>
        <a:bodyPr/>
        <a:lstStyle/>
        <a:p>
          <a:r>
            <a:rPr lang="de-AT" sz="1100" dirty="0" smtClean="0"/>
            <a:t> </a:t>
          </a:r>
          <a:r>
            <a:rPr lang="de-AT" sz="1400" dirty="0" smtClean="0"/>
            <a:t>Customer</a:t>
          </a:r>
          <a:endParaRPr lang="de-AT" sz="1100" dirty="0"/>
        </a:p>
      </dgm:t>
    </dgm:pt>
    <dgm:pt modelId="{C6DB98C6-59B9-4058-B529-71D293A757E3}" type="parTrans" cxnId="{0DC5969F-93CA-4A7D-9F99-08E1F08C2DCE}">
      <dgm:prSet/>
      <dgm:spPr/>
      <dgm:t>
        <a:bodyPr/>
        <a:lstStyle/>
        <a:p>
          <a:endParaRPr lang="de-AT"/>
        </a:p>
      </dgm:t>
    </dgm:pt>
    <dgm:pt modelId="{3DD32B4B-61F8-45A5-BB48-4D5D37D52EE4}" type="sibTrans" cxnId="{0DC5969F-93CA-4A7D-9F99-08E1F08C2DCE}">
      <dgm:prSet/>
      <dgm:spPr/>
      <dgm:t>
        <a:bodyPr/>
        <a:lstStyle/>
        <a:p>
          <a:endParaRPr lang="de-AT"/>
        </a:p>
      </dgm:t>
    </dgm:pt>
    <dgm:pt modelId="{221B2DF1-A6D2-4872-84C5-B6236E4C3D2C}" type="pres">
      <dgm:prSet presAssocID="{2224A0A6-AFE1-42F5-9A94-725F3495306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A114CB-8B27-4D94-BDFB-6138432718F8}" type="pres">
      <dgm:prSet presAssocID="{6A6BA91D-790D-41E8-915B-B488D3AFB6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4CAC8E0-E6FC-424B-BFDE-14EA8722B6A0}" type="pres">
      <dgm:prSet presAssocID="{6A6BA91D-790D-41E8-915B-B488D3AFB679}" presName="gear1srcNode" presStyleLbl="node1" presStyleIdx="0" presStyleCnt="3"/>
      <dgm:spPr/>
      <dgm:t>
        <a:bodyPr/>
        <a:lstStyle/>
        <a:p>
          <a:endParaRPr lang="de-AT"/>
        </a:p>
      </dgm:t>
    </dgm:pt>
    <dgm:pt modelId="{A74768AC-03DB-4C88-B388-82C1561131B3}" type="pres">
      <dgm:prSet presAssocID="{6A6BA91D-790D-41E8-915B-B488D3AFB679}" presName="gear1dstNode" presStyleLbl="node1" presStyleIdx="0" presStyleCnt="3"/>
      <dgm:spPr/>
      <dgm:t>
        <a:bodyPr/>
        <a:lstStyle/>
        <a:p>
          <a:endParaRPr lang="de-AT"/>
        </a:p>
      </dgm:t>
    </dgm:pt>
    <dgm:pt modelId="{C93DEFB9-1412-4295-8708-1080A5573A99}" type="pres">
      <dgm:prSet presAssocID="{6118FBED-081F-42B8-9648-B2BF00B402B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BBB3315-E914-4D90-8865-810CF77FFB91}" type="pres">
      <dgm:prSet presAssocID="{6118FBED-081F-42B8-9648-B2BF00B402BD}" presName="gear2srcNode" presStyleLbl="node1" presStyleIdx="1" presStyleCnt="3"/>
      <dgm:spPr/>
      <dgm:t>
        <a:bodyPr/>
        <a:lstStyle/>
        <a:p>
          <a:endParaRPr lang="de-AT"/>
        </a:p>
      </dgm:t>
    </dgm:pt>
    <dgm:pt modelId="{4BEC98FB-EF16-43DE-B66D-D62E6A2B64CF}" type="pres">
      <dgm:prSet presAssocID="{6118FBED-081F-42B8-9648-B2BF00B402BD}" presName="gear2dstNode" presStyleLbl="node1" presStyleIdx="1" presStyleCnt="3"/>
      <dgm:spPr/>
      <dgm:t>
        <a:bodyPr/>
        <a:lstStyle/>
        <a:p>
          <a:endParaRPr lang="de-AT"/>
        </a:p>
      </dgm:t>
    </dgm:pt>
    <dgm:pt modelId="{AE9C5BFC-900F-4733-9E3D-38EC82A0370A}" type="pres">
      <dgm:prSet presAssocID="{5B503CC9-16C2-4FF8-A04F-22CCCA0D6C97}" presName="gear3" presStyleLbl="node1" presStyleIdx="2" presStyleCnt="3"/>
      <dgm:spPr/>
      <dgm:t>
        <a:bodyPr/>
        <a:lstStyle/>
        <a:p>
          <a:endParaRPr lang="de-AT"/>
        </a:p>
      </dgm:t>
    </dgm:pt>
    <dgm:pt modelId="{C5A22679-F629-493C-BA77-948895C8C416}" type="pres">
      <dgm:prSet presAssocID="{5B503CC9-16C2-4FF8-A04F-22CCCA0D6C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8445465-3900-49F4-82F2-5A13D2F704D6}" type="pres">
      <dgm:prSet presAssocID="{5B503CC9-16C2-4FF8-A04F-22CCCA0D6C97}" presName="gear3srcNode" presStyleLbl="node1" presStyleIdx="2" presStyleCnt="3"/>
      <dgm:spPr/>
      <dgm:t>
        <a:bodyPr/>
        <a:lstStyle/>
        <a:p>
          <a:endParaRPr lang="de-AT"/>
        </a:p>
      </dgm:t>
    </dgm:pt>
    <dgm:pt modelId="{DF72BE24-E202-41A7-8904-31B7FA426498}" type="pres">
      <dgm:prSet presAssocID="{5B503CC9-16C2-4FF8-A04F-22CCCA0D6C97}" presName="gear3dstNode" presStyleLbl="node1" presStyleIdx="2" presStyleCnt="3"/>
      <dgm:spPr/>
      <dgm:t>
        <a:bodyPr/>
        <a:lstStyle/>
        <a:p>
          <a:endParaRPr lang="de-AT"/>
        </a:p>
      </dgm:t>
    </dgm:pt>
    <dgm:pt modelId="{DB69925B-7F64-40E7-8101-E9E9FD056D2E}" type="pres">
      <dgm:prSet presAssocID="{8AB3C742-DFF9-475B-95C1-495B6ABB4CE6}" presName="connector1" presStyleLbl="sibTrans2D1" presStyleIdx="0" presStyleCnt="3"/>
      <dgm:spPr/>
      <dgm:t>
        <a:bodyPr/>
        <a:lstStyle/>
        <a:p>
          <a:endParaRPr lang="de-AT"/>
        </a:p>
      </dgm:t>
    </dgm:pt>
    <dgm:pt modelId="{380E7164-FE4C-405E-AD3E-F0E66140B4BB}" type="pres">
      <dgm:prSet presAssocID="{0B8AEA25-4137-4DF8-A8C5-78ACD5F51300}" presName="connector2" presStyleLbl="sibTrans2D1" presStyleIdx="1" presStyleCnt="3"/>
      <dgm:spPr/>
      <dgm:t>
        <a:bodyPr/>
        <a:lstStyle/>
        <a:p>
          <a:endParaRPr lang="de-AT"/>
        </a:p>
      </dgm:t>
    </dgm:pt>
    <dgm:pt modelId="{359E1BD3-4524-4181-B0AB-54514459F0C4}" type="pres">
      <dgm:prSet presAssocID="{3DD32B4B-61F8-45A5-BB48-4D5D37D52EE4}" presName="connector3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0DC5969F-93CA-4A7D-9F99-08E1F08C2DCE}" srcId="{2224A0A6-AFE1-42F5-9A94-725F34953067}" destId="{5B503CC9-16C2-4FF8-A04F-22CCCA0D6C97}" srcOrd="2" destOrd="0" parTransId="{C6DB98C6-59B9-4058-B529-71D293A757E3}" sibTransId="{3DD32B4B-61F8-45A5-BB48-4D5D37D52EE4}"/>
    <dgm:cxn modelId="{36FE2AAF-828F-4167-BDAC-84C1168CFDD7}" type="presOf" srcId="{5B503CC9-16C2-4FF8-A04F-22CCCA0D6C97}" destId="{DF72BE24-E202-41A7-8904-31B7FA426498}" srcOrd="3" destOrd="0" presId="urn:microsoft.com/office/officeart/2005/8/layout/gear1"/>
    <dgm:cxn modelId="{C7132D2F-62F7-4413-862F-18C6B4BC1C81}" type="presOf" srcId="{3DD32B4B-61F8-45A5-BB48-4D5D37D52EE4}" destId="{359E1BD3-4524-4181-B0AB-54514459F0C4}" srcOrd="0" destOrd="0" presId="urn:microsoft.com/office/officeart/2005/8/layout/gear1"/>
    <dgm:cxn modelId="{A761FB38-4254-42AC-9670-D2ECC71A7CA7}" type="presOf" srcId="{2224A0A6-AFE1-42F5-9A94-725F34953067}" destId="{221B2DF1-A6D2-4872-84C5-B6236E4C3D2C}" srcOrd="0" destOrd="0" presId="urn:microsoft.com/office/officeart/2005/8/layout/gear1"/>
    <dgm:cxn modelId="{1FF8638C-1150-4EA5-868B-C89AE50E5BB8}" type="presOf" srcId="{6118FBED-081F-42B8-9648-B2BF00B402BD}" destId="{4BEC98FB-EF16-43DE-B66D-D62E6A2B64CF}" srcOrd="2" destOrd="0" presId="urn:microsoft.com/office/officeart/2005/8/layout/gear1"/>
    <dgm:cxn modelId="{06494202-DE50-417F-A4F2-04C711D37DD4}" srcId="{2224A0A6-AFE1-42F5-9A94-725F34953067}" destId="{6A6BA91D-790D-41E8-915B-B488D3AFB679}" srcOrd="0" destOrd="0" parTransId="{298DC780-D4CC-48A8-93FC-3809F643CC02}" sibTransId="{8AB3C742-DFF9-475B-95C1-495B6ABB4CE6}"/>
    <dgm:cxn modelId="{8CF2C306-1F45-4590-A869-96158637692A}" type="presOf" srcId="{8AB3C742-DFF9-475B-95C1-495B6ABB4CE6}" destId="{DB69925B-7F64-40E7-8101-E9E9FD056D2E}" srcOrd="0" destOrd="0" presId="urn:microsoft.com/office/officeart/2005/8/layout/gear1"/>
    <dgm:cxn modelId="{2FC8CDE1-02C2-439E-8972-F85AC472EB14}" type="presOf" srcId="{6118FBED-081F-42B8-9648-B2BF00B402BD}" destId="{DBBB3315-E914-4D90-8865-810CF77FFB91}" srcOrd="1" destOrd="0" presId="urn:microsoft.com/office/officeart/2005/8/layout/gear1"/>
    <dgm:cxn modelId="{47AE41EC-9E2D-4A72-BB32-9932FE209371}" type="presOf" srcId="{5B503CC9-16C2-4FF8-A04F-22CCCA0D6C97}" destId="{C5A22679-F629-493C-BA77-948895C8C416}" srcOrd="1" destOrd="0" presId="urn:microsoft.com/office/officeart/2005/8/layout/gear1"/>
    <dgm:cxn modelId="{64C9761C-F86F-4689-A5E1-DC83D6DEACB3}" type="presOf" srcId="{6A6BA91D-790D-41E8-915B-B488D3AFB679}" destId="{A74768AC-03DB-4C88-B388-82C1561131B3}" srcOrd="2" destOrd="0" presId="urn:microsoft.com/office/officeart/2005/8/layout/gear1"/>
    <dgm:cxn modelId="{2EFDB941-8839-4E08-BC0D-2E46D1704581}" type="presOf" srcId="{5B503CC9-16C2-4FF8-A04F-22CCCA0D6C97}" destId="{AE9C5BFC-900F-4733-9E3D-38EC82A0370A}" srcOrd="0" destOrd="0" presId="urn:microsoft.com/office/officeart/2005/8/layout/gear1"/>
    <dgm:cxn modelId="{992CF5A6-6D8B-4AE8-A6F9-31F7D427C323}" type="presOf" srcId="{6118FBED-081F-42B8-9648-B2BF00B402BD}" destId="{C93DEFB9-1412-4295-8708-1080A5573A99}" srcOrd="0" destOrd="0" presId="urn:microsoft.com/office/officeart/2005/8/layout/gear1"/>
    <dgm:cxn modelId="{934534E1-143A-4C04-8A97-F1A8D79B95A1}" type="presOf" srcId="{6A6BA91D-790D-41E8-915B-B488D3AFB679}" destId="{54CAC8E0-E6FC-424B-BFDE-14EA8722B6A0}" srcOrd="1" destOrd="0" presId="urn:microsoft.com/office/officeart/2005/8/layout/gear1"/>
    <dgm:cxn modelId="{C7446F86-CFC2-43CD-9750-917B4E7C5588}" type="presOf" srcId="{6A6BA91D-790D-41E8-915B-B488D3AFB679}" destId="{6FA114CB-8B27-4D94-BDFB-6138432718F8}" srcOrd="0" destOrd="0" presId="urn:microsoft.com/office/officeart/2005/8/layout/gear1"/>
    <dgm:cxn modelId="{B308027C-FDDE-4C48-8875-110C6F190BC3}" srcId="{2224A0A6-AFE1-42F5-9A94-725F34953067}" destId="{6118FBED-081F-42B8-9648-B2BF00B402BD}" srcOrd="1" destOrd="0" parTransId="{5C173243-25A0-4692-8D52-BF1AA425332C}" sibTransId="{0B8AEA25-4137-4DF8-A8C5-78ACD5F51300}"/>
    <dgm:cxn modelId="{2B8833F5-D200-4912-9B47-281FC6E7CB7D}" type="presOf" srcId="{5B503CC9-16C2-4FF8-A04F-22CCCA0D6C97}" destId="{48445465-3900-49F4-82F2-5A13D2F704D6}" srcOrd="2" destOrd="0" presId="urn:microsoft.com/office/officeart/2005/8/layout/gear1"/>
    <dgm:cxn modelId="{16A8BF2A-D4E6-4D6B-BB31-797D1FBC62CB}" type="presOf" srcId="{0B8AEA25-4137-4DF8-A8C5-78ACD5F51300}" destId="{380E7164-FE4C-405E-AD3E-F0E66140B4BB}" srcOrd="0" destOrd="0" presId="urn:microsoft.com/office/officeart/2005/8/layout/gear1"/>
    <dgm:cxn modelId="{5BEEF63F-3F70-4D2B-B73E-FB43EC483E8B}" type="presParOf" srcId="{221B2DF1-A6D2-4872-84C5-B6236E4C3D2C}" destId="{6FA114CB-8B27-4D94-BDFB-6138432718F8}" srcOrd="0" destOrd="0" presId="urn:microsoft.com/office/officeart/2005/8/layout/gear1"/>
    <dgm:cxn modelId="{4FDA21BB-6E8D-411A-9004-5E5E21C2CA1D}" type="presParOf" srcId="{221B2DF1-A6D2-4872-84C5-B6236E4C3D2C}" destId="{54CAC8E0-E6FC-424B-BFDE-14EA8722B6A0}" srcOrd="1" destOrd="0" presId="urn:microsoft.com/office/officeart/2005/8/layout/gear1"/>
    <dgm:cxn modelId="{EBFE232B-1715-4715-BAEF-BEF8440E022F}" type="presParOf" srcId="{221B2DF1-A6D2-4872-84C5-B6236E4C3D2C}" destId="{A74768AC-03DB-4C88-B388-82C1561131B3}" srcOrd="2" destOrd="0" presId="urn:microsoft.com/office/officeart/2005/8/layout/gear1"/>
    <dgm:cxn modelId="{2F9684FA-B615-4ABA-A1CD-0B43CDC4473B}" type="presParOf" srcId="{221B2DF1-A6D2-4872-84C5-B6236E4C3D2C}" destId="{C93DEFB9-1412-4295-8708-1080A5573A99}" srcOrd="3" destOrd="0" presId="urn:microsoft.com/office/officeart/2005/8/layout/gear1"/>
    <dgm:cxn modelId="{8D010E9C-51FD-4981-9088-01B8228BB340}" type="presParOf" srcId="{221B2DF1-A6D2-4872-84C5-B6236E4C3D2C}" destId="{DBBB3315-E914-4D90-8865-810CF77FFB91}" srcOrd="4" destOrd="0" presId="urn:microsoft.com/office/officeart/2005/8/layout/gear1"/>
    <dgm:cxn modelId="{559BCC6F-5DF0-4D11-973F-9E00963C93AC}" type="presParOf" srcId="{221B2DF1-A6D2-4872-84C5-B6236E4C3D2C}" destId="{4BEC98FB-EF16-43DE-B66D-D62E6A2B64CF}" srcOrd="5" destOrd="0" presId="urn:microsoft.com/office/officeart/2005/8/layout/gear1"/>
    <dgm:cxn modelId="{85F07163-23E0-47FD-AC83-AA71D09D96CB}" type="presParOf" srcId="{221B2DF1-A6D2-4872-84C5-B6236E4C3D2C}" destId="{AE9C5BFC-900F-4733-9E3D-38EC82A0370A}" srcOrd="6" destOrd="0" presId="urn:microsoft.com/office/officeart/2005/8/layout/gear1"/>
    <dgm:cxn modelId="{05746CEC-CB3A-4AAD-A24B-22C20AB60CFD}" type="presParOf" srcId="{221B2DF1-A6D2-4872-84C5-B6236E4C3D2C}" destId="{C5A22679-F629-493C-BA77-948895C8C416}" srcOrd="7" destOrd="0" presId="urn:microsoft.com/office/officeart/2005/8/layout/gear1"/>
    <dgm:cxn modelId="{89C3CFCC-E88F-41C5-8ACC-FC14D3F66952}" type="presParOf" srcId="{221B2DF1-A6D2-4872-84C5-B6236E4C3D2C}" destId="{48445465-3900-49F4-82F2-5A13D2F704D6}" srcOrd="8" destOrd="0" presId="urn:microsoft.com/office/officeart/2005/8/layout/gear1"/>
    <dgm:cxn modelId="{3C0D2801-3FC0-4C44-BC79-C1B2AB869D1C}" type="presParOf" srcId="{221B2DF1-A6D2-4872-84C5-B6236E4C3D2C}" destId="{DF72BE24-E202-41A7-8904-31B7FA426498}" srcOrd="9" destOrd="0" presId="urn:microsoft.com/office/officeart/2005/8/layout/gear1"/>
    <dgm:cxn modelId="{200EBB6B-2E2A-46AD-82A5-3AEB63C30FB5}" type="presParOf" srcId="{221B2DF1-A6D2-4872-84C5-B6236E4C3D2C}" destId="{DB69925B-7F64-40E7-8101-E9E9FD056D2E}" srcOrd="10" destOrd="0" presId="urn:microsoft.com/office/officeart/2005/8/layout/gear1"/>
    <dgm:cxn modelId="{7934A8E3-2AF3-4A45-A057-211986F9998C}" type="presParOf" srcId="{221B2DF1-A6D2-4872-84C5-B6236E4C3D2C}" destId="{380E7164-FE4C-405E-AD3E-F0E66140B4BB}" srcOrd="11" destOrd="0" presId="urn:microsoft.com/office/officeart/2005/8/layout/gear1"/>
    <dgm:cxn modelId="{99FBF4F0-800C-493D-87E3-B0B9E35AC04B}" type="presParOf" srcId="{221B2DF1-A6D2-4872-84C5-B6236E4C3D2C}" destId="{359E1BD3-4524-4181-B0AB-54514459F0C4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3B590-05BB-4975-BA13-9C6F4A6E37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E370C013-EA6D-4A6D-BCF8-00BA61B3D31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AT" sz="2000" dirty="0" smtClean="0">
              <a:latin typeface="Times New Roman" pitchFamily="18" charset="0"/>
              <a:cs typeface="Times New Roman" pitchFamily="18" charset="0"/>
            </a:rPr>
            <a:t>09.09.2013</a:t>
          </a:r>
          <a:endParaRPr lang="de-AT" sz="2000" dirty="0">
            <a:latin typeface="Times New Roman" pitchFamily="18" charset="0"/>
            <a:cs typeface="Times New Roman" pitchFamily="18" charset="0"/>
          </a:endParaRPr>
        </a:p>
      </dgm:t>
    </dgm:pt>
    <dgm:pt modelId="{667E8805-197A-448F-AE40-CD6C20E92E84}" type="parTrans" cxnId="{2A990467-A372-4A97-80D5-81F2684C7051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5F999490-56AF-423D-97BA-D6F98A69888B}" type="sibTrans" cxnId="{2A990467-A372-4A97-80D5-81F2684C7051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261639BF-0C98-4E51-8CA6-5E2931BF3786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Set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and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ordering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components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0E8D63-5FBD-40F8-B82E-76B40AE42E42}" type="parTrans" cxnId="{7894A1AE-9169-444F-8B39-0774C59C2564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4B1AC23B-A81E-43DE-8088-745EF8AE83FA}" type="sibTrans" cxnId="{7894A1AE-9169-444F-8B39-0774C59C2564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C1070541-17AB-45BD-B1C6-5C1FA01554DB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Gathering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information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project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39D898-C4B4-4CB8-9A79-8F1861C2DCCB}" type="parTrans" cxnId="{54B807CA-D9EF-43CE-88E1-44861E04F15B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071DE831-30EF-4AAC-BFFC-136B956D8A9E}" type="sibTrans" cxnId="{54B807CA-D9EF-43CE-88E1-44861E04F15B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C887C7E1-AEF5-4D26-AED0-FCA5B197EC14}">
      <dgm:prSet phldrT="[Text]" custT="1"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de-AT" sz="2000" dirty="0" smtClean="0">
              <a:latin typeface="Times New Roman" pitchFamily="18" charset="0"/>
              <a:cs typeface="Times New Roman" pitchFamily="18" charset="0"/>
            </a:rPr>
            <a:t>31.11.2013</a:t>
          </a:r>
          <a:endParaRPr lang="de-AT" sz="2000" dirty="0">
            <a:latin typeface="Times New Roman" pitchFamily="18" charset="0"/>
            <a:cs typeface="Times New Roman" pitchFamily="18" charset="0"/>
          </a:endParaRPr>
        </a:p>
      </dgm:t>
    </dgm:pt>
    <dgm:pt modelId="{2642D955-9202-4095-9DE3-C8088A0BC610}" type="parTrans" cxnId="{AF8BFBC3-F0A7-47DD-8859-B0607AF92C12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7B3C0C0D-0533-4285-95BD-3DEE1CE423F1}" type="sibTrans" cxnId="{AF8BFBC3-F0A7-47DD-8859-B0607AF92C12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F9EBF9A8-A1A8-43E4-8FA1-EDB5EC2F5A93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Communication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display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1A5C84-DE9B-4729-B18B-ED6EF5548AAC}" type="parTrans" cxnId="{A43EDA89-423B-430E-870B-BC9CCA11B256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7991F6E7-9766-4C87-844B-4FB4B40ABE7D}" type="sibTrans" cxnId="{A43EDA89-423B-430E-870B-BC9CCA11B256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8F59DF41-4429-43BD-944C-C9190765529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AT" sz="2000" dirty="0" smtClean="0">
              <a:latin typeface="Times New Roman" pitchFamily="18" charset="0"/>
              <a:cs typeface="Times New Roman" pitchFamily="18" charset="0"/>
            </a:rPr>
            <a:t>17.02.2014</a:t>
          </a:r>
          <a:endParaRPr lang="de-AT" sz="2000" dirty="0">
            <a:latin typeface="Times New Roman" pitchFamily="18" charset="0"/>
            <a:cs typeface="Times New Roman" pitchFamily="18" charset="0"/>
          </a:endParaRPr>
        </a:p>
      </dgm:t>
    </dgm:pt>
    <dgm:pt modelId="{A32B05B0-B95C-4CF9-A781-BAE7141E1FAB}" type="parTrans" cxnId="{36065D35-6D8C-4397-A97A-C081F388EB9A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FE7445E9-1E97-450B-AE7B-F0F453A1ADB2}" type="sibTrans" cxnId="{36065D35-6D8C-4397-A97A-C081F388EB9A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B3FDE96C-6E17-4BDB-83EE-89B00F9FA008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Interacting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with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stepper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motor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D491D0-D53E-4A90-BBC8-2B8742FE1C86}" type="parTrans" cxnId="{025D8599-9201-463A-987C-24FC6E35E408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66F922E1-D2D4-4B59-805E-DFC3833A8202}" type="sibTrans" cxnId="{025D8599-9201-463A-987C-24FC6E35E408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81B43DA8-6078-4B9D-83AE-7F3407298F5B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Define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interfaces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01D01C-3FD8-44A2-A89A-09B1C1275065}" type="parTrans" cxnId="{0E8CD102-15A5-4AEF-9AB7-C07B2129B0AD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70960161-93E2-46D3-842F-134CD94C129A}" type="sibTrans" cxnId="{0E8CD102-15A5-4AEF-9AB7-C07B2129B0AD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77CE2098-7642-4827-9B9B-46BF7CB28A3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AT" sz="2000" dirty="0" smtClean="0">
              <a:latin typeface="Times New Roman" pitchFamily="18" charset="0"/>
              <a:cs typeface="Times New Roman" pitchFamily="18" charset="0"/>
            </a:rPr>
            <a:t>24.03.2014</a:t>
          </a:r>
          <a:endParaRPr lang="de-AT" sz="2000" dirty="0">
            <a:latin typeface="Times New Roman" pitchFamily="18" charset="0"/>
            <a:cs typeface="Times New Roman" pitchFamily="18" charset="0"/>
          </a:endParaRPr>
        </a:p>
      </dgm:t>
    </dgm:pt>
    <dgm:pt modelId="{B1D79503-1CF9-44FD-BDDD-8A4F2251D6F5}" type="parTrans" cxnId="{58BBA43D-8021-4BB9-A1B8-D067FB35D78B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BB9FD80D-ED76-4108-A687-E640331D508B}" type="sibTrans" cxnId="{58BBA43D-8021-4BB9-A1B8-D067FB35D78B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DB903D6B-C356-416B-9CD6-8CF9DA5C831F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Details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visualisation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A0086C-3C12-4830-8B0D-08DFC1F0A3AD}" type="parTrans" cxnId="{38105634-3A39-4A2C-B054-A8807A39958C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F6678C60-1762-4D07-95C0-9F6B73F4E72C}" type="sibTrans" cxnId="{38105634-3A39-4A2C-B054-A8807A39958C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C51324C9-F0B5-4AAA-AD29-CE6286DA9444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Communication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sensor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71DC13-CB62-4767-8375-ABF82B6AD885}" type="parTrans" cxnId="{449F8710-D838-44D0-BC54-F445FAD648A0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6D5BADDE-59FF-4D2E-90EB-6D8016621F33}" type="sibTrans" cxnId="{449F8710-D838-44D0-BC54-F445FAD648A0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99D4537C-D268-492B-916E-2DC14E272D9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AT" sz="2000" dirty="0" smtClean="0">
              <a:latin typeface="Times New Roman" pitchFamily="18" charset="0"/>
              <a:cs typeface="Times New Roman" pitchFamily="18" charset="0"/>
            </a:rPr>
            <a:t>30.04.2014</a:t>
          </a:r>
          <a:endParaRPr lang="de-AT" sz="2000" dirty="0">
            <a:latin typeface="Times New Roman" pitchFamily="18" charset="0"/>
            <a:cs typeface="Times New Roman" pitchFamily="18" charset="0"/>
          </a:endParaRPr>
        </a:p>
      </dgm:t>
    </dgm:pt>
    <dgm:pt modelId="{BC4E4845-669D-4CAF-87CE-9AF9857E4740}" type="parTrans" cxnId="{14C2F1D4-6EED-4ED1-8CA4-98456E55AB64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58B907E7-7EED-4958-8A22-DFECF0DEC8D9}" type="sibTrans" cxnId="{14C2F1D4-6EED-4ED1-8CA4-98456E55AB64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1EE6668E-7FB9-4196-9D23-9B81ABFF801F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Finalization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89E30-30C6-46AD-8553-A88FDA826F06}" type="parTrans" cxnId="{65E1BEA8-C490-43C9-A1C5-F2F781547E63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F0D4BC19-4DD6-4EC2-83A6-1F4F71E40AA3}" type="sibTrans" cxnId="{65E1BEA8-C490-43C9-A1C5-F2F781547E63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D2676BDD-F00A-4155-89E6-3411E378AB79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Project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documentation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5BEE8A-2CA0-424F-8F03-00F925990688}" type="parTrans" cxnId="{155DA040-3FFB-414F-8FDF-E3100575965C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5C848AE0-7AFA-4EE0-8110-90D4C95E7FA7}" type="sibTrans" cxnId="{155DA040-3FFB-414F-8FDF-E3100575965C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ED38DD65-4772-4CD9-8581-E6886DB89F70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Participation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in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competitions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BC4252-44B1-4DD8-9C77-21423DA783E2}" type="parTrans" cxnId="{55DB0FFB-5D9C-4000-AF19-18439BFCA4D6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44ABB7FA-C1E2-4BF4-B509-9EA2654ED8BE}" type="sibTrans" cxnId="{55DB0FFB-5D9C-4000-AF19-18439BFCA4D6}">
      <dgm:prSet/>
      <dgm:spPr/>
      <dgm:t>
        <a:bodyPr/>
        <a:lstStyle/>
        <a:p>
          <a:endParaRPr lang="de-AT" sz="2000">
            <a:latin typeface="Times New Roman" pitchFamily="18" charset="0"/>
            <a:cs typeface="Times New Roman" pitchFamily="18" charset="0"/>
          </a:endParaRPr>
        </a:p>
      </dgm:t>
    </dgm:pt>
    <dgm:pt modelId="{E0167A3E-F8C3-42BA-AFA6-6D7F3DCC9F58}">
      <dgm:prSet phldrT="[Text]" custT="1"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de-AT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07.01.2014</a:t>
          </a:r>
          <a:endParaRPr lang="de-AT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864DB8-9A9C-4374-BB1C-E1416A564686}" type="parTrans" cxnId="{34D27C4B-95D3-4F20-81D1-08E10D4087A2}">
      <dgm:prSet/>
      <dgm:spPr/>
      <dgm:t>
        <a:bodyPr/>
        <a:lstStyle/>
        <a:p>
          <a:endParaRPr lang="de-AT" sz="2000"/>
        </a:p>
      </dgm:t>
    </dgm:pt>
    <dgm:pt modelId="{C6159F99-E80E-462F-AC20-85B905814A12}" type="sibTrans" cxnId="{34D27C4B-95D3-4F20-81D1-08E10D4087A2}">
      <dgm:prSet/>
      <dgm:spPr/>
      <dgm:t>
        <a:bodyPr/>
        <a:lstStyle/>
        <a:p>
          <a:endParaRPr lang="de-AT" sz="2000"/>
        </a:p>
      </dgm:t>
    </dgm:pt>
    <dgm:pt modelId="{6FE63067-5910-4785-A637-8A0217AA9D3E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Basic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visualisation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display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EF37F-B418-472F-AF24-F9C9F522105B}" type="parTrans" cxnId="{1977AEFB-751F-402B-AD01-1101CAF5CF2B}">
      <dgm:prSet/>
      <dgm:spPr/>
      <dgm:t>
        <a:bodyPr/>
        <a:lstStyle/>
        <a:p>
          <a:endParaRPr lang="de-AT" sz="2000"/>
        </a:p>
      </dgm:t>
    </dgm:pt>
    <dgm:pt modelId="{6C2E3D00-B392-4FD7-8EFB-E182260BA824}" type="sibTrans" cxnId="{1977AEFB-751F-402B-AD01-1101CAF5CF2B}">
      <dgm:prSet/>
      <dgm:spPr/>
      <dgm:t>
        <a:bodyPr/>
        <a:lstStyle/>
        <a:p>
          <a:endParaRPr lang="de-AT" sz="2000"/>
        </a:p>
      </dgm:t>
    </dgm:pt>
    <dgm:pt modelId="{6A277267-6349-4AAE-93F5-3547BED2446A}">
      <dgm:prSet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Circuit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board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construction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42FD8D-3164-4CCD-A7FC-D48A00100196}" type="parTrans" cxnId="{3EC38B64-B1F7-4AC4-A092-95176F3D1A01}">
      <dgm:prSet/>
      <dgm:spPr/>
      <dgm:t>
        <a:bodyPr/>
        <a:lstStyle/>
        <a:p>
          <a:endParaRPr lang="de-AT" sz="2000"/>
        </a:p>
      </dgm:t>
    </dgm:pt>
    <dgm:pt modelId="{B9E5EFBD-0605-41C1-94E9-8CE001EDD047}" type="sibTrans" cxnId="{3EC38B64-B1F7-4AC4-A092-95176F3D1A01}">
      <dgm:prSet/>
      <dgm:spPr/>
      <dgm:t>
        <a:bodyPr/>
        <a:lstStyle/>
        <a:p>
          <a:endParaRPr lang="de-AT" sz="2000"/>
        </a:p>
      </dgm:t>
    </dgm:pt>
    <dgm:pt modelId="{EA4AF02C-02B9-4E36-9098-2761F1637083}">
      <dgm:prSet phldrT="[Text]" custT="1"/>
      <dgm:spPr>
        <a:solidFill>
          <a:schemeClr val="tx2">
            <a:lumMod val="65000"/>
            <a:lumOff val="35000"/>
            <a:alpha val="90000"/>
          </a:schemeClr>
        </a:solidFill>
        <a:ln>
          <a:solidFill>
            <a:schemeClr val="tx2">
              <a:lumMod val="65000"/>
              <a:lumOff val="35000"/>
              <a:alpha val="90000"/>
            </a:schemeClr>
          </a:solidFill>
        </a:ln>
      </dgm:spPr>
      <dgm:t>
        <a:bodyPr/>
        <a:lstStyle/>
        <a:p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Get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distance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through</a:t>
          </a:r>
          <a:r>
            <a:rPr lang="de-A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display</a:t>
          </a:r>
          <a:endParaRPr lang="de-AT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9D9B-41ED-41A6-899A-49CFDEA6A567}" type="parTrans" cxnId="{ACB74C66-7EE0-4607-B0A2-A5105A0E8A54}">
      <dgm:prSet/>
      <dgm:spPr/>
      <dgm:t>
        <a:bodyPr/>
        <a:lstStyle/>
        <a:p>
          <a:endParaRPr lang="de-AT" sz="2000"/>
        </a:p>
      </dgm:t>
    </dgm:pt>
    <dgm:pt modelId="{F4C185F6-6A31-498C-BCFA-F5C8C1F44E17}" type="sibTrans" cxnId="{ACB74C66-7EE0-4607-B0A2-A5105A0E8A54}">
      <dgm:prSet/>
      <dgm:spPr/>
      <dgm:t>
        <a:bodyPr/>
        <a:lstStyle/>
        <a:p>
          <a:endParaRPr lang="de-AT" sz="2000"/>
        </a:p>
      </dgm:t>
    </dgm:pt>
    <dgm:pt modelId="{3CB0E2DE-8131-454B-8F1E-D8113B652895}" type="pres">
      <dgm:prSet presAssocID="{2AC3B590-05BB-4975-BA13-9C6F4A6E37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228D42C-70DD-4906-9CC9-947547F8FD87}" type="pres">
      <dgm:prSet presAssocID="{E370C013-EA6D-4A6D-BCF8-00BA61B3D31A}" presName="linNode" presStyleCnt="0"/>
      <dgm:spPr/>
    </dgm:pt>
    <dgm:pt modelId="{1EB390A1-02A6-4DD3-9CB1-C482C863D626}" type="pres">
      <dgm:prSet presAssocID="{E370C013-EA6D-4A6D-BCF8-00BA61B3D31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F55199A-066D-4ED8-88CE-D39DCE35C6E5}" type="pres">
      <dgm:prSet presAssocID="{E370C013-EA6D-4A6D-BCF8-00BA61B3D31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EE6328D-7A86-49A9-9014-A0CEAE9CB88E}" type="pres">
      <dgm:prSet presAssocID="{5F999490-56AF-423D-97BA-D6F98A69888B}" presName="sp" presStyleCnt="0"/>
      <dgm:spPr/>
    </dgm:pt>
    <dgm:pt modelId="{110AC57C-CF1C-46F3-A56D-1DC100415F64}" type="pres">
      <dgm:prSet presAssocID="{C887C7E1-AEF5-4D26-AED0-FCA5B197EC14}" presName="linNode" presStyleCnt="0"/>
      <dgm:spPr/>
    </dgm:pt>
    <dgm:pt modelId="{6306ABF9-7E9A-4111-A814-909F00F9CA0F}" type="pres">
      <dgm:prSet presAssocID="{C887C7E1-AEF5-4D26-AED0-FCA5B197EC14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D1DCF00-F2F1-4A4E-A2E4-6B24CDC5D8DE}" type="pres">
      <dgm:prSet presAssocID="{C887C7E1-AEF5-4D26-AED0-FCA5B197EC14}" presName="descendantText" presStyleLbl="alignAccFollowNode1" presStyleIdx="1" presStyleCnt="6" custScaleY="8856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F7D33E6-DB8E-4FB1-A51F-DC08C896086C}" type="pres">
      <dgm:prSet presAssocID="{7B3C0C0D-0533-4285-95BD-3DEE1CE423F1}" presName="sp" presStyleCnt="0"/>
      <dgm:spPr/>
    </dgm:pt>
    <dgm:pt modelId="{F7D7FEA4-796F-4C1A-BB9E-A7232B3E22F4}" type="pres">
      <dgm:prSet presAssocID="{E0167A3E-F8C3-42BA-AFA6-6D7F3DCC9F58}" presName="linNode" presStyleCnt="0"/>
      <dgm:spPr/>
    </dgm:pt>
    <dgm:pt modelId="{4D609CD4-E2FD-4697-82F6-F7CF1246719E}" type="pres">
      <dgm:prSet presAssocID="{E0167A3E-F8C3-42BA-AFA6-6D7F3DCC9F58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C1293C5-C175-444A-AC5B-C781A478E3F6}" type="pres">
      <dgm:prSet presAssocID="{E0167A3E-F8C3-42BA-AFA6-6D7F3DCC9F58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C4D46B2-123C-42B6-8311-96EE22D8CC12}" type="pres">
      <dgm:prSet presAssocID="{C6159F99-E80E-462F-AC20-85B905814A12}" presName="sp" presStyleCnt="0"/>
      <dgm:spPr/>
    </dgm:pt>
    <dgm:pt modelId="{2722423C-5144-44CC-B70D-A8EF5ACDB8DA}" type="pres">
      <dgm:prSet presAssocID="{8F59DF41-4429-43BD-944C-C91907655293}" presName="linNode" presStyleCnt="0"/>
      <dgm:spPr/>
    </dgm:pt>
    <dgm:pt modelId="{B7F4CB2F-B9AB-4D8E-943A-8447EC852DB8}" type="pres">
      <dgm:prSet presAssocID="{8F59DF41-4429-43BD-944C-C91907655293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849C391-516E-46AC-881C-B114307D73FF}" type="pres">
      <dgm:prSet presAssocID="{8F59DF41-4429-43BD-944C-C91907655293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F4402E4-D727-474A-AF1F-9F12628650C2}" type="pres">
      <dgm:prSet presAssocID="{FE7445E9-1E97-450B-AE7B-F0F453A1ADB2}" presName="sp" presStyleCnt="0"/>
      <dgm:spPr/>
    </dgm:pt>
    <dgm:pt modelId="{377187CB-41F7-48E2-80C9-1D1B8E46DB95}" type="pres">
      <dgm:prSet presAssocID="{77CE2098-7642-4827-9B9B-46BF7CB28A32}" presName="linNode" presStyleCnt="0"/>
      <dgm:spPr/>
    </dgm:pt>
    <dgm:pt modelId="{42176FE0-9BCB-4F72-988E-1AD95FFD6030}" type="pres">
      <dgm:prSet presAssocID="{77CE2098-7642-4827-9B9B-46BF7CB28A3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917E3AC-CFFA-45C6-A725-DD64BEFD032D}" type="pres">
      <dgm:prSet presAssocID="{77CE2098-7642-4827-9B9B-46BF7CB28A32}" presName="descendantText" presStyleLbl="alignAccFollowNode1" presStyleIdx="4" presStyleCnt="6" custScaleY="8727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E86AD5D-0B5C-4BA6-B612-B7A2A98EFB24}" type="pres">
      <dgm:prSet presAssocID="{BB9FD80D-ED76-4108-A687-E640331D508B}" presName="sp" presStyleCnt="0"/>
      <dgm:spPr/>
    </dgm:pt>
    <dgm:pt modelId="{8B565DB9-1508-4A80-B6D7-3F7B01CACB55}" type="pres">
      <dgm:prSet presAssocID="{99D4537C-D268-492B-916E-2DC14E272D9D}" presName="linNode" presStyleCnt="0"/>
      <dgm:spPr/>
    </dgm:pt>
    <dgm:pt modelId="{E2DB638B-E38B-4544-9C1E-B0E2AF4F7B59}" type="pres">
      <dgm:prSet presAssocID="{99D4537C-D268-492B-916E-2DC14E272D9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CF2154C-20B2-4529-9092-1E0E5CFDB03D}" type="pres">
      <dgm:prSet presAssocID="{99D4537C-D268-492B-916E-2DC14E272D9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AF8BFBC3-F0A7-47DD-8859-B0607AF92C12}" srcId="{2AC3B590-05BB-4975-BA13-9C6F4A6E3726}" destId="{C887C7E1-AEF5-4D26-AED0-FCA5B197EC14}" srcOrd="1" destOrd="0" parTransId="{2642D955-9202-4095-9DE3-C8088A0BC610}" sibTransId="{7B3C0C0D-0533-4285-95BD-3DEE1CE423F1}"/>
    <dgm:cxn modelId="{AAC7C5BE-7808-4A82-8500-C824E26DAA72}" type="presOf" srcId="{99D4537C-D268-492B-916E-2DC14E272D9D}" destId="{E2DB638B-E38B-4544-9C1E-B0E2AF4F7B59}" srcOrd="0" destOrd="0" presId="urn:microsoft.com/office/officeart/2005/8/layout/vList5"/>
    <dgm:cxn modelId="{C15979C4-DAFB-4CC5-B35E-3D47C1914129}" type="presOf" srcId="{2AC3B590-05BB-4975-BA13-9C6F4A6E3726}" destId="{3CB0E2DE-8131-454B-8F1E-D8113B652895}" srcOrd="0" destOrd="0" presId="urn:microsoft.com/office/officeart/2005/8/layout/vList5"/>
    <dgm:cxn modelId="{65E1BEA8-C490-43C9-A1C5-F2F781547E63}" srcId="{99D4537C-D268-492B-916E-2DC14E272D9D}" destId="{1EE6668E-7FB9-4196-9D23-9B81ABFF801F}" srcOrd="0" destOrd="0" parTransId="{21C89E30-30C6-46AD-8553-A88FDA826F06}" sibTransId="{F0D4BC19-4DD6-4EC2-83A6-1F4F71E40AA3}"/>
    <dgm:cxn modelId="{16A89BEF-B93B-4808-8F31-50FB5838AA9A}" type="presOf" srcId="{C1070541-17AB-45BD-B1C6-5C1FA01554DB}" destId="{6F55199A-066D-4ED8-88CE-D39DCE35C6E5}" srcOrd="0" destOrd="1" presId="urn:microsoft.com/office/officeart/2005/8/layout/vList5"/>
    <dgm:cxn modelId="{58BBA43D-8021-4BB9-A1B8-D067FB35D78B}" srcId="{2AC3B590-05BB-4975-BA13-9C6F4A6E3726}" destId="{77CE2098-7642-4827-9B9B-46BF7CB28A32}" srcOrd="4" destOrd="0" parTransId="{B1D79503-1CF9-44FD-BDDD-8A4F2251D6F5}" sibTransId="{BB9FD80D-ED76-4108-A687-E640331D508B}"/>
    <dgm:cxn modelId="{54B807CA-D9EF-43CE-88E1-44861E04F15B}" srcId="{E370C013-EA6D-4A6D-BCF8-00BA61B3D31A}" destId="{C1070541-17AB-45BD-B1C6-5C1FA01554DB}" srcOrd="1" destOrd="0" parTransId="{6939D898-C4B4-4CB8-9A79-8F1861C2DCCB}" sibTransId="{071DE831-30EF-4AAC-BFFC-136B956D8A9E}"/>
    <dgm:cxn modelId="{FCDBBAB9-05F8-4FFB-A168-48C926B4E128}" type="presOf" srcId="{B3FDE96C-6E17-4BDB-83EE-89B00F9FA008}" destId="{E849C391-516E-46AC-881C-B114307D73FF}" srcOrd="0" destOrd="0" presId="urn:microsoft.com/office/officeart/2005/8/layout/vList5"/>
    <dgm:cxn modelId="{34D27C4B-95D3-4F20-81D1-08E10D4087A2}" srcId="{2AC3B590-05BB-4975-BA13-9C6F4A6E3726}" destId="{E0167A3E-F8C3-42BA-AFA6-6D7F3DCC9F58}" srcOrd="2" destOrd="0" parTransId="{B4864DB8-9A9C-4374-BB1C-E1416A564686}" sibTransId="{C6159F99-E80E-462F-AC20-85B905814A12}"/>
    <dgm:cxn modelId="{449F8710-D838-44D0-BC54-F445FAD648A0}" srcId="{77CE2098-7642-4827-9B9B-46BF7CB28A32}" destId="{C51324C9-F0B5-4AAA-AD29-CE6286DA9444}" srcOrd="0" destOrd="0" parTransId="{4F71DC13-CB62-4767-8375-ABF82B6AD885}" sibTransId="{6D5BADDE-59FF-4D2E-90EB-6D8016621F33}"/>
    <dgm:cxn modelId="{7F63348F-5171-4FDC-8802-EC7940CDD2EF}" type="presOf" srcId="{8F59DF41-4429-43BD-944C-C91907655293}" destId="{B7F4CB2F-B9AB-4D8E-943A-8447EC852DB8}" srcOrd="0" destOrd="0" presId="urn:microsoft.com/office/officeart/2005/8/layout/vList5"/>
    <dgm:cxn modelId="{ACB74C66-7EE0-4607-B0A2-A5105A0E8A54}" srcId="{8F59DF41-4429-43BD-944C-C91907655293}" destId="{EA4AF02C-02B9-4E36-9098-2761F1637083}" srcOrd="1" destOrd="0" parTransId="{ECCF9D9B-41ED-41A6-899A-49CFDEA6A567}" sibTransId="{F4C185F6-6A31-498C-BCFA-F5C8C1F44E17}"/>
    <dgm:cxn modelId="{969BCDB7-4208-4CBE-9071-B56035CB7628}" type="presOf" srcId="{ED38DD65-4772-4CD9-8581-E6886DB89F70}" destId="{5CF2154C-20B2-4529-9092-1E0E5CFDB03D}" srcOrd="0" destOrd="2" presId="urn:microsoft.com/office/officeart/2005/8/layout/vList5"/>
    <dgm:cxn modelId="{009B6F6C-ED92-4D39-B01E-5C8CDDF12CF8}" type="presOf" srcId="{C51324C9-F0B5-4AAA-AD29-CE6286DA9444}" destId="{5917E3AC-CFFA-45C6-A725-DD64BEFD032D}" srcOrd="0" destOrd="0" presId="urn:microsoft.com/office/officeart/2005/8/layout/vList5"/>
    <dgm:cxn modelId="{1977AEFB-751F-402B-AD01-1101CAF5CF2B}" srcId="{E0167A3E-F8C3-42BA-AFA6-6D7F3DCC9F58}" destId="{6FE63067-5910-4785-A637-8A0217AA9D3E}" srcOrd="0" destOrd="0" parTransId="{261EF37F-B418-472F-AF24-F9C9F522105B}" sibTransId="{6C2E3D00-B392-4FD7-8EFB-E182260BA824}"/>
    <dgm:cxn modelId="{AA4B9FCA-6564-4CC6-88E8-E878C4E8D35C}" type="presOf" srcId="{6A277267-6349-4AAE-93F5-3547BED2446A}" destId="{1C1293C5-C175-444A-AC5B-C781A478E3F6}" srcOrd="0" destOrd="1" presId="urn:microsoft.com/office/officeart/2005/8/layout/vList5"/>
    <dgm:cxn modelId="{A43EDA89-423B-430E-870B-BC9CCA11B256}" srcId="{C887C7E1-AEF5-4D26-AED0-FCA5B197EC14}" destId="{F9EBF9A8-A1A8-43E4-8FA1-EDB5EC2F5A93}" srcOrd="1" destOrd="0" parTransId="{E81A5C84-DE9B-4729-B18B-ED6EF5548AAC}" sibTransId="{7991F6E7-9766-4C87-844B-4FB4B40ABE7D}"/>
    <dgm:cxn modelId="{55DB0FFB-5D9C-4000-AF19-18439BFCA4D6}" srcId="{99D4537C-D268-492B-916E-2DC14E272D9D}" destId="{ED38DD65-4772-4CD9-8581-E6886DB89F70}" srcOrd="2" destOrd="0" parTransId="{E8BC4252-44B1-4DD8-9C77-21423DA783E2}" sibTransId="{44ABB7FA-C1E2-4BF4-B509-9EA2654ED8BE}"/>
    <dgm:cxn modelId="{03F00508-B849-460D-8B32-110EF437CA28}" type="presOf" srcId="{77CE2098-7642-4827-9B9B-46BF7CB28A32}" destId="{42176FE0-9BCB-4F72-988E-1AD95FFD6030}" srcOrd="0" destOrd="0" presId="urn:microsoft.com/office/officeart/2005/8/layout/vList5"/>
    <dgm:cxn modelId="{1887A7D4-B8EB-47AB-9780-A13E46BBB15F}" type="presOf" srcId="{F9EBF9A8-A1A8-43E4-8FA1-EDB5EC2F5A93}" destId="{7D1DCF00-F2F1-4A4E-A2E4-6B24CDC5D8DE}" srcOrd="0" destOrd="1" presId="urn:microsoft.com/office/officeart/2005/8/layout/vList5"/>
    <dgm:cxn modelId="{9F6CD36F-65B3-4699-876B-AE53D4EB9EE7}" type="presOf" srcId="{81B43DA8-6078-4B9D-83AE-7F3407298F5B}" destId="{7D1DCF00-F2F1-4A4E-A2E4-6B24CDC5D8DE}" srcOrd="0" destOrd="0" presId="urn:microsoft.com/office/officeart/2005/8/layout/vList5"/>
    <dgm:cxn modelId="{38105634-3A39-4A2C-B054-A8807A39958C}" srcId="{77CE2098-7642-4827-9B9B-46BF7CB28A32}" destId="{DB903D6B-C356-416B-9CD6-8CF9DA5C831F}" srcOrd="1" destOrd="0" parTransId="{8CA0086C-3C12-4830-8B0D-08DFC1F0A3AD}" sibTransId="{F6678C60-1762-4D07-95C0-9F6B73F4E72C}"/>
    <dgm:cxn modelId="{155DA040-3FFB-414F-8FDF-E3100575965C}" srcId="{99D4537C-D268-492B-916E-2DC14E272D9D}" destId="{D2676BDD-F00A-4155-89E6-3411E378AB79}" srcOrd="1" destOrd="0" parTransId="{E25BEE8A-2CA0-424F-8F03-00F925990688}" sibTransId="{5C848AE0-7AFA-4EE0-8110-90D4C95E7FA7}"/>
    <dgm:cxn modelId="{025D8599-9201-463A-987C-24FC6E35E408}" srcId="{8F59DF41-4429-43BD-944C-C91907655293}" destId="{B3FDE96C-6E17-4BDB-83EE-89B00F9FA008}" srcOrd="0" destOrd="0" parTransId="{50D491D0-D53E-4A90-BBC8-2B8742FE1C86}" sibTransId="{66F922E1-D2D4-4B59-805E-DFC3833A8202}"/>
    <dgm:cxn modelId="{0E8CD102-15A5-4AEF-9AB7-C07B2129B0AD}" srcId="{C887C7E1-AEF5-4D26-AED0-FCA5B197EC14}" destId="{81B43DA8-6078-4B9D-83AE-7F3407298F5B}" srcOrd="0" destOrd="0" parTransId="{B201D01C-3FD8-44A2-A89A-09B1C1275065}" sibTransId="{70960161-93E2-46D3-842F-134CD94C129A}"/>
    <dgm:cxn modelId="{CC71CDA5-32B0-45F9-9C97-1A7F3547647F}" type="presOf" srcId="{1EE6668E-7FB9-4196-9D23-9B81ABFF801F}" destId="{5CF2154C-20B2-4529-9092-1E0E5CFDB03D}" srcOrd="0" destOrd="0" presId="urn:microsoft.com/office/officeart/2005/8/layout/vList5"/>
    <dgm:cxn modelId="{AD6DADCB-DFE8-4E29-9882-E950FD8271DD}" type="presOf" srcId="{DB903D6B-C356-416B-9CD6-8CF9DA5C831F}" destId="{5917E3AC-CFFA-45C6-A725-DD64BEFD032D}" srcOrd="0" destOrd="1" presId="urn:microsoft.com/office/officeart/2005/8/layout/vList5"/>
    <dgm:cxn modelId="{14C2F1D4-6EED-4ED1-8CA4-98456E55AB64}" srcId="{2AC3B590-05BB-4975-BA13-9C6F4A6E3726}" destId="{99D4537C-D268-492B-916E-2DC14E272D9D}" srcOrd="5" destOrd="0" parTransId="{BC4E4845-669D-4CAF-87CE-9AF9857E4740}" sibTransId="{58B907E7-7EED-4958-8A22-DFECF0DEC8D9}"/>
    <dgm:cxn modelId="{F5184DE3-19B8-4FD1-A9F6-E341A4284576}" type="presOf" srcId="{C887C7E1-AEF5-4D26-AED0-FCA5B197EC14}" destId="{6306ABF9-7E9A-4111-A814-909F00F9CA0F}" srcOrd="0" destOrd="0" presId="urn:microsoft.com/office/officeart/2005/8/layout/vList5"/>
    <dgm:cxn modelId="{461A8DBE-E794-47B7-9487-3AF5034F7792}" type="presOf" srcId="{D2676BDD-F00A-4155-89E6-3411E378AB79}" destId="{5CF2154C-20B2-4529-9092-1E0E5CFDB03D}" srcOrd="0" destOrd="1" presId="urn:microsoft.com/office/officeart/2005/8/layout/vList5"/>
    <dgm:cxn modelId="{076E755F-524C-4D0A-989A-DBC69C60BF1C}" type="presOf" srcId="{E0167A3E-F8C3-42BA-AFA6-6D7F3DCC9F58}" destId="{4D609CD4-E2FD-4697-82F6-F7CF1246719E}" srcOrd="0" destOrd="0" presId="urn:microsoft.com/office/officeart/2005/8/layout/vList5"/>
    <dgm:cxn modelId="{1BEA5808-83EF-4562-AB47-01E876986447}" type="presOf" srcId="{6FE63067-5910-4785-A637-8A0217AA9D3E}" destId="{1C1293C5-C175-444A-AC5B-C781A478E3F6}" srcOrd="0" destOrd="0" presId="urn:microsoft.com/office/officeart/2005/8/layout/vList5"/>
    <dgm:cxn modelId="{3EC38B64-B1F7-4AC4-A092-95176F3D1A01}" srcId="{E0167A3E-F8C3-42BA-AFA6-6D7F3DCC9F58}" destId="{6A277267-6349-4AAE-93F5-3547BED2446A}" srcOrd="1" destOrd="0" parTransId="{D842FD8D-3164-4CCD-A7FC-D48A00100196}" sibTransId="{B9E5EFBD-0605-41C1-94E9-8CE001EDD047}"/>
    <dgm:cxn modelId="{154DED37-4805-408A-B4F1-09B478415E27}" type="presOf" srcId="{EA4AF02C-02B9-4E36-9098-2761F1637083}" destId="{E849C391-516E-46AC-881C-B114307D73FF}" srcOrd="0" destOrd="1" presId="urn:microsoft.com/office/officeart/2005/8/layout/vList5"/>
    <dgm:cxn modelId="{9B91B9FF-5785-4710-8C96-693FFA5A908B}" type="presOf" srcId="{E370C013-EA6D-4A6D-BCF8-00BA61B3D31A}" destId="{1EB390A1-02A6-4DD3-9CB1-C482C863D626}" srcOrd="0" destOrd="0" presId="urn:microsoft.com/office/officeart/2005/8/layout/vList5"/>
    <dgm:cxn modelId="{0EB8B864-546E-4796-A43A-31D3CD860653}" type="presOf" srcId="{261639BF-0C98-4E51-8CA6-5E2931BF3786}" destId="{6F55199A-066D-4ED8-88CE-D39DCE35C6E5}" srcOrd="0" destOrd="0" presId="urn:microsoft.com/office/officeart/2005/8/layout/vList5"/>
    <dgm:cxn modelId="{36065D35-6D8C-4397-A97A-C081F388EB9A}" srcId="{2AC3B590-05BB-4975-BA13-9C6F4A6E3726}" destId="{8F59DF41-4429-43BD-944C-C91907655293}" srcOrd="3" destOrd="0" parTransId="{A32B05B0-B95C-4CF9-A781-BAE7141E1FAB}" sibTransId="{FE7445E9-1E97-450B-AE7B-F0F453A1ADB2}"/>
    <dgm:cxn modelId="{7894A1AE-9169-444F-8B39-0774C59C2564}" srcId="{E370C013-EA6D-4A6D-BCF8-00BA61B3D31A}" destId="{261639BF-0C98-4E51-8CA6-5E2931BF3786}" srcOrd="0" destOrd="0" parTransId="{380E8D63-5FBD-40F8-B82E-76B40AE42E42}" sibTransId="{4B1AC23B-A81E-43DE-8088-745EF8AE83FA}"/>
    <dgm:cxn modelId="{2A990467-A372-4A97-80D5-81F2684C7051}" srcId="{2AC3B590-05BB-4975-BA13-9C6F4A6E3726}" destId="{E370C013-EA6D-4A6D-BCF8-00BA61B3D31A}" srcOrd="0" destOrd="0" parTransId="{667E8805-197A-448F-AE40-CD6C20E92E84}" sibTransId="{5F999490-56AF-423D-97BA-D6F98A69888B}"/>
    <dgm:cxn modelId="{F6B686E6-F0E3-4CE1-AFED-CB04668CB913}" type="presParOf" srcId="{3CB0E2DE-8131-454B-8F1E-D8113B652895}" destId="{E228D42C-70DD-4906-9CC9-947547F8FD87}" srcOrd="0" destOrd="0" presId="urn:microsoft.com/office/officeart/2005/8/layout/vList5"/>
    <dgm:cxn modelId="{02575C30-10AE-4B7B-8CB9-161A88A6955B}" type="presParOf" srcId="{E228D42C-70DD-4906-9CC9-947547F8FD87}" destId="{1EB390A1-02A6-4DD3-9CB1-C482C863D626}" srcOrd="0" destOrd="0" presId="urn:microsoft.com/office/officeart/2005/8/layout/vList5"/>
    <dgm:cxn modelId="{0F041E75-C837-43CA-85F9-3CA620C8CDD5}" type="presParOf" srcId="{E228D42C-70DD-4906-9CC9-947547F8FD87}" destId="{6F55199A-066D-4ED8-88CE-D39DCE35C6E5}" srcOrd="1" destOrd="0" presId="urn:microsoft.com/office/officeart/2005/8/layout/vList5"/>
    <dgm:cxn modelId="{91A89C0E-9C52-459A-BCEC-17DD90EA0607}" type="presParOf" srcId="{3CB0E2DE-8131-454B-8F1E-D8113B652895}" destId="{1EE6328D-7A86-49A9-9014-A0CEAE9CB88E}" srcOrd="1" destOrd="0" presId="urn:microsoft.com/office/officeart/2005/8/layout/vList5"/>
    <dgm:cxn modelId="{C1546FF4-7BEE-42C9-B78E-44A700470C0D}" type="presParOf" srcId="{3CB0E2DE-8131-454B-8F1E-D8113B652895}" destId="{110AC57C-CF1C-46F3-A56D-1DC100415F64}" srcOrd="2" destOrd="0" presId="urn:microsoft.com/office/officeart/2005/8/layout/vList5"/>
    <dgm:cxn modelId="{DCC63109-CEC8-4EDF-9FAD-1113F54A6750}" type="presParOf" srcId="{110AC57C-CF1C-46F3-A56D-1DC100415F64}" destId="{6306ABF9-7E9A-4111-A814-909F00F9CA0F}" srcOrd="0" destOrd="0" presId="urn:microsoft.com/office/officeart/2005/8/layout/vList5"/>
    <dgm:cxn modelId="{F5DB5587-445F-4B88-8371-3D47D13095C4}" type="presParOf" srcId="{110AC57C-CF1C-46F3-A56D-1DC100415F64}" destId="{7D1DCF00-F2F1-4A4E-A2E4-6B24CDC5D8DE}" srcOrd="1" destOrd="0" presId="urn:microsoft.com/office/officeart/2005/8/layout/vList5"/>
    <dgm:cxn modelId="{578BCFA7-88CD-4580-9B78-EE9CBCC78038}" type="presParOf" srcId="{3CB0E2DE-8131-454B-8F1E-D8113B652895}" destId="{8F7D33E6-DB8E-4FB1-A51F-DC08C896086C}" srcOrd="3" destOrd="0" presId="urn:microsoft.com/office/officeart/2005/8/layout/vList5"/>
    <dgm:cxn modelId="{A3A7CF29-6612-4B91-B868-D1B4F3717ED3}" type="presParOf" srcId="{3CB0E2DE-8131-454B-8F1E-D8113B652895}" destId="{F7D7FEA4-796F-4C1A-BB9E-A7232B3E22F4}" srcOrd="4" destOrd="0" presId="urn:microsoft.com/office/officeart/2005/8/layout/vList5"/>
    <dgm:cxn modelId="{FE080DAF-D975-4CA8-81DC-2305962E4F69}" type="presParOf" srcId="{F7D7FEA4-796F-4C1A-BB9E-A7232B3E22F4}" destId="{4D609CD4-E2FD-4697-82F6-F7CF1246719E}" srcOrd="0" destOrd="0" presId="urn:microsoft.com/office/officeart/2005/8/layout/vList5"/>
    <dgm:cxn modelId="{BA0197B5-9D40-464B-A790-7985BF6B4E91}" type="presParOf" srcId="{F7D7FEA4-796F-4C1A-BB9E-A7232B3E22F4}" destId="{1C1293C5-C175-444A-AC5B-C781A478E3F6}" srcOrd="1" destOrd="0" presId="urn:microsoft.com/office/officeart/2005/8/layout/vList5"/>
    <dgm:cxn modelId="{51FBD538-9E15-468F-ADFB-F42D58F37694}" type="presParOf" srcId="{3CB0E2DE-8131-454B-8F1E-D8113B652895}" destId="{FC4D46B2-123C-42B6-8311-96EE22D8CC12}" srcOrd="5" destOrd="0" presId="urn:microsoft.com/office/officeart/2005/8/layout/vList5"/>
    <dgm:cxn modelId="{DB7BA4F2-F76F-454D-AF9F-4BBC3A5F5250}" type="presParOf" srcId="{3CB0E2DE-8131-454B-8F1E-D8113B652895}" destId="{2722423C-5144-44CC-B70D-A8EF5ACDB8DA}" srcOrd="6" destOrd="0" presId="urn:microsoft.com/office/officeart/2005/8/layout/vList5"/>
    <dgm:cxn modelId="{EADA0BD9-693B-4A3B-BE5F-B0A7E8596326}" type="presParOf" srcId="{2722423C-5144-44CC-B70D-A8EF5ACDB8DA}" destId="{B7F4CB2F-B9AB-4D8E-943A-8447EC852DB8}" srcOrd="0" destOrd="0" presId="urn:microsoft.com/office/officeart/2005/8/layout/vList5"/>
    <dgm:cxn modelId="{AB3DE614-6A33-4519-923B-19864AF748A7}" type="presParOf" srcId="{2722423C-5144-44CC-B70D-A8EF5ACDB8DA}" destId="{E849C391-516E-46AC-881C-B114307D73FF}" srcOrd="1" destOrd="0" presId="urn:microsoft.com/office/officeart/2005/8/layout/vList5"/>
    <dgm:cxn modelId="{F117E8E2-876E-459A-8DBA-9F6DD8576512}" type="presParOf" srcId="{3CB0E2DE-8131-454B-8F1E-D8113B652895}" destId="{2F4402E4-D727-474A-AF1F-9F12628650C2}" srcOrd="7" destOrd="0" presId="urn:microsoft.com/office/officeart/2005/8/layout/vList5"/>
    <dgm:cxn modelId="{22F4A047-63FF-4DCF-ADE2-BAEE7935D4E3}" type="presParOf" srcId="{3CB0E2DE-8131-454B-8F1E-D8113B652895}" destId="{377187CB-41F7-48E2-80C9-1D1B8E46DB95}" srcOrd="8" destOrd="0" presId="urn:microsoft.com/office/officeart/2005/8/layout/vList5"/>
    <dgm:cxn modelId="{C3249650-048E-4ED6-9C54-0FC92477E753}" type="presParOf" srcId="{377187CB-41F7-48E2-80C9-1D1B8E46DB95}" destId="{42176FE0-9BCB-4F72-988E-1AD95FFD6030}" srcOrd="0" destOrd="0" presId="urn:microsoft.com/office/officeart/2005/8/layout/vList5"/>
    <dgm:cxn modelId="{3E8AA70C-09C6-4430-99A1-8F3E048CBDC9}" type="presParOf" srcId="{377187CB-41F7-48E2-80C9-1D1B8E46DB95}" destId="{5917E3AC-CFFA-45C6-A725-DD64BEFD032D}" srcOrd="1" destOrd="0" presId="urn:microsoft.com/office/officeart/2005/8/layout/vList5"/>
    <dgm:cxn modelId="{853D744F-8CD3-4E89-A95C-795C0D3FC4D8}" type="presParOf" srcId="{3CB0E2DE-8131-454B-8F1E-D8113B652895}" destId="{7E86AD5D-0B5C-4BA6-B612-B7A2A98EFB24}" srcOrd="9" destOrd="0" presId="urn:microsoft.com/office/officeart/2005/8/layout/vList5"/>
    <dgm:cxn modelId="{B3AD3FA7-1F58-42B3-B67C-0D1C16271492}" type="presParOf" srcId="{3CB0E2DE-8131-454B-8F1E-D8113B652895}" destId="{8B565DB9-1508-4A80-B6D7-3F7B01CACB55}" srcOrd="10" destOrd="0" presId="urn:microsoft.com/office/officeart/2005/8/layout/vList5"/>
    <dgm:cxn modelId="{D7448A9A-2663-4106-9E40-F3BC5B74A775}" type="presParOf" srcId="{8B565DB9-1508-4A80-B6D7-3F7B01CACB55}" destId="{E2DB638B-E38B-4544-9C1E-B0E2AF4F7B59}" srcOrd="0" destOrd="0" presId="urn:microsoft.com/office/officeart/2005/8/layout/vList5"/>
    <dgm:cxn modelId="{302F7550-4C87-4BAB-9E76-A83A0665D980}" type="presParOf" srcId="{8B565DB9-1508-4A80-B6D7-3F7B01CACB55}" destId="{5CF2154C-20B2-4529-9092-1E0E5CFDB03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8BB0CB-8E5F-4F06-9D3E-822C7DE24D98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1.</a:t>
          </a:r>
          <a:endParaRPr lang="de-AT" sz="3200" kern="1200" dirty="0"/>
        </a:p>
      </dsp:txBody>
      <dsp:txXfrm rot="5400000">
        <a:off x="-231819" y="232722"/>
        <a:ext cx="1545464" cy="1081825"/>
      </dsp:txXfrm>
    </dsp:sp>
    <dsp:sp modelId="{51322BDB-0174-40D2-BAFE-A4AAC7EB2E76}">
      <dsp:nvSpPr>
        <dsp:cNvPr id="0" name=""/>
        <dsp:cNvSpPr/>
      </dsp:nvSpPr>
      <dsp:spPr>
        <a:xfrm rot="5400000">
          <a:off x="3495020" y="-2412292"/>
          <a:ext cx="1004552" cy="583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Short </a:t>
          </a:r>
          <a:r>
            <a:rPr lang="de-AT" sz="3000" kern="1200" dirty="0" err="1" smtClean="0"/>
            <a:t>Overview</a:t>
          </a:r>
          <a:endParaRPr lang="de-AT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smtClean="0"/>
            <a:t>Construction</a:t>
          </a:r>
          <a:endParaRPr lang="de-AT" sz="3000" kern="1200" dirty="0"/>
        </a:p>
      </dsp:txBody>
      <dsp:txXfrm rot="5400000">
        <a:off x="3495020" y="-2412292"/>
        <a:ext cx="1004552" cy="5830942"/>
      </dsp:txXfrm>
    </dsp:sp>
    <dsp:sp modelId="{C035534B-F8AC-4D22-8C11-1FD534E7F882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2.</a:t>
          </a:r>
          <a:endParaRPr lang="de-AT" sz="3200" kern="1200" dirty="0"/>
        </a:p>
      </dsp:txBody>
      <dsp:txXfrm rot="5400000">
        <a:off x="-231819" y="1583323"/>
        <a:ext cx="1545464" cy="1081825"/>
      </dsp:txXfrm>
    </dsp:sp>
    <dsp:sp modelId="{866AC4EE-D1A2-438D-9CF3-4C95819A5047}">
      <dsp:nvSpPr>
        <dsp:cNvPr id="0" name=""/>
        <dsp:cNvSpPr/>
      </dsp:nvSpPr>
      <dsp:spPr>
        <a:xfrm rot="5400000">
          <a:off x="3495020" y="-1061691"/>
          <a:ext cx="1004552" cy="583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Plan </a:t>
          </a:r>
          <a:r>
            <a:rPr lang="de-AT" sz="3000" kern="1200" dirty="0" err="1" smtClean="0"/>
            <a:t>of</a:t>
          </a:r>
          <a:r>
            <a:rPr lang="de-AT" sz="3000" kern="1200" dirty="0" smtClean="0"/>
            <a:t> </a:t>
          </a:r>
          <a:r>
            <a:rPr lang="de-AT" sz="3000" kern="1200" dirty="0" err="1" smtClean="0"/>
            <a:t>Results</a:t>
          </a:r>
          <a:endParaRPr lang="de-AT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smtClean="0"/>
            <a:t>Display Visualisation</a:t>
          </a:r>
          <a:endParaRPr lang="de-AT" sz="3000" kern="1200" dirty="0"/>
        </a:p>
      </dsp:txBody>
      <dsp:txXfrm rot="5400000">
        <a:off x="3495020" y="-1061691"/>
        <a:ext cx="1004552" cy="5830942"/>
      </dsp:txXfrm>
    </dsp:sp>
    <dsp:sp modelId="{65572FA3-3BCB-4EC6-A276-8DF0835C7BD2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rgbClr val="4F4FC5"/>
        </a:solidFill>
        <a:ln w="25400" cap="flat" cmpd="sng" algn="ctr">
          <a:solidFill>
            <a:srgbClr val="4F4FC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3.</a:t>
          </a:r>
          <a:endParaRPr lang="de-AT" sz="3200" kern="1200" dirty="0"/>
        </a:p>
      </dsp:txBody>
      <dsp:txXfrm rot="5400000">
        <a:off x="-231819" y="2933923"/>
        <a:ext cx="1545464" cy="1081825"/>
      </dsp:txXfrm>
    </dsp:sp>
    <dsp:sp modelId="{B17C1849-7EA8-473A-B71F-58564E280BA3}">
      <dsp:nvSpPr>
        <dsp:cNvPr id="0" name=""/>
        <dsp:cNvSpPr/>
      </dsp:nvSpPr>
      <dsp:spPr>
        <a:xfrm rot="5400000">
          <a:off x="3495020" y="288908"/>
          <a:ext cx="1004552" cy="583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smtClean="0"/>
            <a:t>Magnetic Field Sensors </a:t>
          </a:r>
          <a:endParaRPr lang="de-AT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Next </a:t>
          </a:r>
          <a:r>
            <a:rPr lang="de-AT" sz="3000" kern="1200" dirty="0" err="1" smtClean="0"/>
            <a:t>Steps</a:t>
          </a:r>
          <a:endParaRPr lang="de-AT" sz="3000" kern="1200" dirty="0"/>
        </a:p>
      </dsp:txBody>
      <dsp:txXfrm rot="5400000">
        <a:off x="3495020" y="288908"/>
        <a:ext cx="1004552" cy="58309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114CB-8B27-4D94-BDFB-6138432718F8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900" kern="1200" dirty="0" smtClean="0"/>
            <a:t>HTL Team</a:t>
          </a:r>
          <a:endParaRPr lang="de-AT" sz="3900" kern="1200" dirty="0"/>
        </a:p>
      </dsp:txBody>
      <dsp:txXfrm>
        <a:off x="2844800" y="1828800"/>
        <a:ext cx="2235200" cy="2235200"/>
      </dsp:txXfrm>
    </dsp:sp>
    <dsp:sp modelId="{C93DEFB9-1412-4295-8708-1080A5573A99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smtClean="0"/>
            <a:t>Co-operation</a:t>
          </a:r>
          <a:endParaRPr lang="de-AT" sz="1100" kern="1200" dirty="0"/>
        </a:p>
      </dsp:txBody>
      <dsp:txXfrm>
        <a:off x="1544320" y="1300480"/>
        <a:ext cx="1625600" cy="1625600"/>
      </dsp:txXfrm>
    </dsp:sp>
    <dsp:sp modelId="{AE9C5BFC-900F-4733-9E3D-38EC82A0370A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dirty="0" smtClean="0"/>
            <a:t> </a:t>
          </a:r>
          <a:r>
            <a:rPr lang="de-AT" sz="1400" kern="1200" dirty="0" smtClean="0"/>
            <a:t>Customer</a:t>
          </a:r>
          <a:endParaRPr lang="de-AT" sz="1100" kern="1200" dirty="0"/>
        </a:p>
      </dsp:txBody>
      <dsp:txXfrm>
        <a:off x="2804160" y="528320"/>
        <a:ext cx="894080" cy="894080"/>
      </dsp:txXfrm>
    </dsp:sp>
    <dsp:sp modelId="{DB69925B-7F64-40E7-8101-E9E9FD056D2E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7164-FE4C-405E-AD3E-F0E66140B4BB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E1BD3-4524-4181-B0AB-54514459F0C4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55199A-066D-4ED8-88CE-D39DCE35C6E5}">
      <dsp:nvSpPr>
        <dsp:cNvPr id="0" name=""/>
        <dsp:cNvSpPr/>
      </dsp:nvSpPr>
      <dsp:spPr>
        <a:xfrm rot="5400000">
          <a:off x="3761888" y="-1533430"/>
          <a:ext cx="604486" cy="3825064"/>
        </a:xfrm>
        <a:prstGeom prst="round2SameRect">
          <a:avLst/>
        </a:prstGeom>
        <a:solidFill>
          <a:schemeClr val="tx2">
            <a:lumMod val="65000"/>
            <a:lumOff val="35000"/>
            <a:alpha val="90000"/>
          </a:schemeClr>
        </a:solidFill>
        <a:ln w="25400" cap="flat" cmpd="sng" algn="ctr">
          <a:solidFill>
            <a:schemeClr val="tx2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Set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and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ordering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components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Gathering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information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project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761888" y="-1533430"/>
        <a:ext cx="604486" cy="3825064"/>
      </dsp:txXfrm>
    </dsp:sp>
    <dsp:sp modelId="{1EB390A1-02A6-4DD3-9CB1-C482C863D626}">
      <dsp:nvSpPr>
        <dsp:cNvPr id="0" name=""/>
        <dsp:cNvSpPr/>
      </dsp:nvSpPr>
      <dsp:spPr>
        <a:xfrm>
          <a:off x="0" y="1297"/>
          <a:ext cx="2151599" cy="7556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latin typeface="Times New Roman" pitchFamily="18" charset="0"/>
              <a:cs typeface="Times New Roman" pitchFamily="18" charset="0"/>
            </a:rPr>
            <a:t>09.09.2013</a:t>
          </a:r>
          <a:endParaRPr lang="de-A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97"/>
        <a:ext cx="2151599" cy="755607"/>
      </dsp:txXfrm>
    </dsp:sp>
    <dsp:sp modelId="{7D1DCF00-F2F1-4A4E-A2E4-6B24CDC5D8DE}">
      <dsp:nvSpPr>
        <dsp:cNvPr id="0" name=""/>
        <dsp:cNvSpPr/>
      </dsp:nvSpPr>
      <dsp:spPr>
        <a:xfrm rot="5400000">
          <a:off x="3796462" y="-740042"/>
          <a:ext cx="535339" cy="3825064"/>
        </a:xfrm>
        <a:prstGeom prst="round2SameRect">
          <a:avLst/>
        </a:prstGeom>
        <a:solidFill>
          <a:schemeClr val="tx2">
            <a:lumMod val="65000"/>
            <a:lumOff val="35000"/>
            <a:alpha val="90000"/>
          </a:schemeClr>
        </a:solidFill>
        <a:ln w="25400" cap="flat" cmpd="sng" algn="ctr">
          <a:solidFill>
            <a:schemeClr val="tx2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Define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interfaces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Communication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display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796462" y="-740042"/>
        <a:ext cx="535339" cy="3825064"/>
      </dsp:txXfrm>
    </dsp:sp>
    <dsp:sp modelId="{6306ABF9-7E9A-4111-A814-909F00F9CA0F}">
      <dsp:nvSpPr>
        <dsp:cNvPr id="0" name=""/>
        <dsp:cNvSpPr/>
      </dsp:nvSpPr>
      <dsp:spPr>
        <a:xfrm>
          <a:off x="0" y="794685"/>
          <a:ext cx="2151599" cy="7556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latin typeface="Times New Roman" pitchFamily="18" charset="0"/>
              <a:cs typeface="Times New Roman" pitchFamily="18" charset="0"/>
            </a:rPr>
            <a:t>31.11.2013</a:t>
          </a:r>
          <a:endParaRPr lang="de-A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94685"/>
        <a:ext cx="2151599" cy="755607"/>
      </dsp:txXfrm>
    </dsp:sp>
    <dsp:sp modelId="{1C1293C5-C175-444A-AC5B-C781A478E3F6}">
      <dsp:nvSpPr>
        <dsp:cNvPr id="0" name=""/>
        <dsp:cNvSpPr/>
      </dsp:nvSpPr>
      <dsp:spPr>
        <a:xfrm rot="5400000">
          <a:off x="3761888" y="53345"/>
          <a:ext cx="604486" cy="3825064"/>
        </a:xfrm>
        <a:prstGeom prst="round2SameRect">
          <a:avLst/>
        </a:prstGeom>
        <a:solidFill>
          <a:schemeClr val="tx2">
            <a:lumMod val="65000"/>
            <a:lumOff val="35000"/>
            <a:alpha val="90000"/>
          </a:schemeClr>
        </a:solidFill>
        <a:ln w="25400" cap="flat" cmpd="sng" algn="ctr">
          <a:solidFill>
            <a:schemeClr val="tx2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Basic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visualisation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display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Circuit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board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construction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761888" y="53345"/>
        <a:ext cx="604486" cy="3825064"/>
      </dsp:txXfrm>
    </dsp:sp>
    <dsp:sp modelId="{4D609CD4-E2FD-4697-82F6-F7CF1246719E}">
      <dsp:nvSpPr>
        <dsp:cNvPr id="0" name=""/>
        <dsp:cNvSpPr/>
      </dsp:nvSpPr>
      <dsp:spPr>
        <a:xfrm>
          <a:off x="0" y="1588074"/>
          <a:ext cx="2151599" cy="7556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07.01.2014</a:t>
          </a:r>
          <a:endParaRPr lang="de-AT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88074"/>
        <a:ext cx="2151599" cy="755607"/>
      </dsp:txXfrm>
    </dsp:sp>
    <dsp:sp modelId="{E849C391-516E-46AC-881C-B114307D73FF}">
      <dsp:nvSpPr>
        <dsp:cNvPr id="0" name=""/>
        <dsp:cNvSpPr/>
      </dsp:nvSpPr>
      <dsp:spPr>
        <a:xfrm rot="5400000">
          <a:off x="3761888" y="846733"/>
          <a:ext cx="604486" cy="3825064"/>
        </a:xfrm>
        <a:prstGeom prst="round2SameRect">
          <a:avLst/>
        </a:prstGeom>
        <a:solidFill>
          <a:schemeClr val="tx2">
            <a:lumMod val="65000"/>
            <a:lumOff val="35000"/>
            <a:alpha val="90000"/>
          </a:schemeClr>
        </a:solidFill>
        <a:ln w="25400" cap="flat" cmpd="sng" algn="ctr">
          <a:solidFill>
            <a:schemeClr val="tx2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Interacting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with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stepper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motor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Get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distance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through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display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761888" y="846733"/>
        <a:ext cx="604486" cy="3825064"/>
      </dsp:txXfrm>
    </dsp:sp>
    <dsp:sp modelId="{B7F4CB2F-B9AB-4D8E-943A-8447EC852DB8}">
      <dsp:nvSpPr>
        <dsp:cNvPr id="0" name=""/>
        <dsp:cNvSpPr/>
      </dsp:nvSpPr>
      <dsp:spPr>
        <a:xfrm>
          <a:off x="0" y="2381462"/>
          <a:ext cx="2151599" cy="7556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latin typeface="Times New Roman" pitchFamily="18" charset="0"/>
              <a:cs typeface="Times New Roman" pitchFamily="18" charset="0"/>
            </a:rPr>
            <a:t>17.02.2014</a:t>
          </a:r>
          <a:endParaRPr lang="de-A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81462"/>
        <a:ext cx="2151599" cy="755607"/>
      </dsp:txXfrm>
    </dsp:sp>
    <dsp:sp modelId="{5917E3AC-CFFA-45C6-A725-DD64BEFD032D}">
      <dsp:nvSpPr>
        <dsp:cNvPr id="0" name=""/>
        <dsp:cNvSpPr/>
      </dsp:nvSpPr>
      <dsp:spPr>
        <a:xfrm rot="5400000">
          <a:off x="3800357" y="1640121"/>
          <a:ext cx="527547" cy="3825064"/>
        </a:xfrm>
        <a:prstGeom prst="round2SameRect">
          <a:avLst/>
        </a:prstGeom>
        <a:solidFill>
          <a:schemeClr val="tx2">
            <a:lumMod val="65000"/>
            <a:lumOff val="35000"/>
            <a:alpha val="90000"/>
          </a:schemeClr>
        </a:solidFill>
        <a:ln w="25400" cap="flat" cmpd="sng" algn="ctr">
          <a:solidFill>
            <a:schemeClr val="tx2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Communication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sensor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Details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visualisation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800357" y="1640121"/>
        <a:ext cx="527547" cy="3825064"/>
      </dsp:txXfrm>
    </dsp:sp>
    <dsp:sp modelId="{42176FE0-9BCB-4F72-988E-1AD95FFD6030}">
      <dsp:nvSpPr>
        <dsp:cNvPr id="0" name=""/>
        <dsp:cNvSpPr/>
      </dsp:nvSpPr>
      <dsp:spPr>
        <a:xfrm>
          <a:off x="0" y="3174850"/>
          <a:ext cx="2151599" cy="7556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latin typeface="Times New Roman" pitchFamily="18" charset="0"/>
              <a:cs typeface="Times New Roman" pitchFamily="18" charset="0"/>
            </a:rPr>
            <a:t>24.03.2014</a:t>
          </a:r>
          <a:endParaRPr lang="de-A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74850"/>
        <a:ext cx="2151599" cy="755607"/>
      </dsp:txXfrm>
    </dsp:sp>
    <dsp:sp modelId="{5CF2154C-20B2-4529-9092-1E0E5CFDB03D}">
      <dsp:nvSpPr>
        <dsp:cNvPr id="0" name=""/>
        <dsp:cNvSpPr/>
      </dsp:nvSpPr>
      <dsp:spPr>
        <a:xfrm rot="5400000">
          <a:off x="3761888" y="2433509"/>
          <a:ext cx="604486" cy="3825064"/>
        </a:xfrm>
        <a:prstGeom prst="round2SameRect">
          <a:avLst/>
        </a:prstGeom>
        <a:solidFill>
          <a:schemeClr val="tx2">
            <a:lumMod val="65000"/>
            <a:lumOff val="35000"/>
            <a:alpha val="90000"/>
          </a:schemeClr>
        </a:solidFill>
        <a:ln w="25400" cap="flat" cmpd="sng" algn="ctr">
          <a:solidFill>
            <a:schemeClr val="tx2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Finalization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Project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documentation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Participation</a:t>
          </a:r>
          <a:r>
            <a:rPr lang="de-AT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in </a:t>
          </a:r>
          <a:r>
            <a:rPr lang="de-AT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competitions</a:t>
          </a:r>
          <a:endParaRPr lang="de-AT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761888" y="2433509"/>
        <a:ext cx="604486" cy="3825064"/>
      </dsp:txXfrm>
    </dsp:sp>
    <dsp:sp modelId="{E2DB638B-E38B-4544-9C1E-B0E2AF4F7B59}">
      <dsp:nvSpPr>
        <dsp:cNvPr id="0" name=""/>
        <dsp:cNvSpPr/>
      </dsp:nvSpPr>
      <dsp:spPr>
        <a:xfrm>
          <a:off x="0" y="3968238"/>
          <a:ext cx="2151599" cy="75560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latin typeface="Times New Roman" pitchFamily="18" charset="0"/>
              <a:cs typeface="Times New Roman" pitchFamily="18" charset="0"/>
            </a:rPr>
            <a:t>30.04.2014</a:t>
          </a:r>
          <a:endParaRPr lang="de-AT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68238"/>
        <a:ext cx="2151599" cy="755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2A2440-DE8F-4078-8C19-918CF3C4867D}" type="datetimeFigureOut">
              <a:rPr lang="de-AT"/>
              <a:pPr>
                <a:defRPr/>
              </a:pPr>
              <a:t>22.01.2014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9ECFA9-B7FB-4FF8-AA77-0504E554DDC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5420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99332B-00E8-41CE-822A-F318EE1E73A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4643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3E2E94-E84F-4AA2-BC06-98AE5673FA8D}" type="slidenum">
              <a:rPr lang="de-AT" altLang="de-DE" smtClean="0"/>
              <a:pPr eaLnBrk="1" hangingPunct="1"/>
              <a:t>1</a:t>
            </a:fld>
            <a:endParaRPr lang="de-AT" alt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Thomas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Thomas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Thomas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Thomas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Thomas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332B-00E8-41CE-822A-F318EE1E73A7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91313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25026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196975"/>
            <a:ext cx="2071687" cy="4929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196975"/>
            <a:ext cx="6067425" cy="49291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40250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3484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13512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17071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76489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64295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347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6046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88885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htl-klu.at/Welcome2002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_logo32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2127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250825" y="765175"/>
            <a:ext cx="8686800" cy="90488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de-DE" altLang="de-DE" sz="2400" smtClean="0">
              <a:latin typeface="Tahoma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03575" y="188913"/>
            <a:ext cx="5832475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>
              <a:defRPr/>
            </a:pPr>
            <a:r>
              <a:rPr lang="de-DE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Department </a:t>
            </a:r>
            <a:r>
              <a:rPr lang="de-DE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of</a:t>
            </a:r>
            <a:r>
              <a:rPr lang="de-DE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ELECTRICAL ENGINEERING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lum bright="92000" contrast="-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70"/>
          <a:stretch>
            <a:fillRect/>
          </a:stretch>
        </p:blipFill>
        <p:spPr bwMode="auto">
          <a:xfrm>
            <a:off x="468313" y="1628775"/>
            <a:ext cx="82819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250825" y="6424613"/>
            <a:ext cx="15843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6D2B3C6-5345-469E-8DDD-961C208547A7}" type="slidenum">
              <a:rPr lang="de-DE" sz="1000" b="1" smtClean="0">
                <a:latin typeface="Century Gothic" pitchFamily="34" charset="0"/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000" b="1" smtClean="0">
              <a:latin typeface="Century Gothic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lia\Documents\clip0009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3568" y="1340768"/>
            <a:ext cx="7776864" cy="30243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de-A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THESIS</a:t>
            </a:r>
          </a:p>
          <a:p>
            <a:pPr algn="ctr">
              <a:defRPr/>
            </a:pPr>
            <a:endParaRPr lang="de-AT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Implementation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and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Design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of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a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Magnetic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de-A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Application</a:t>
            </a:r>
            <a:r>
              <a:rPr lang="de-A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Demonstrator</a:t>
            </a:r>
            <a:endParaRPr lang="de-AT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803775" y="4887913"/>
            <a:ext cx="3297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40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592090" y="4861506"/>
            <a:ext cx="396044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</a:pPr>
            <a:r>
              <a:rPr lang="de-AT" altLang="de-DE" sz="2400" b="1" dirty="0" smtClean="0">
                <a:solidFill>
                  <a:schemeClr val="tx2"/>
                </a:solidFill>
                <a:latin typeface="Century Gothic" pitchFamily="34" charset="0"/>
              </a:rPr>
              <a:t>Julia </a:t>
            </a:r>
            <a:r>
              <a:rPr lang="de-AT" altLang="de-DE" sz="2400" b="1" dirty="0" err="1" smtClean="0">
                <a:solidFill>
                  <a:schemeClr val="tx2"/>
                </a:solidFill>
                <a:latin typeface="Century Gothic" pitchFamily="34" charset="0"/>
              </a:rPr>
              <a:t>Kabalar</a:t>
            </a:r>
            <a:r>
              <a:rPr lang="de-AT" altLang="de-DE" sz="24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de-AT" altLang="de-DE" sz="2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600"/>
              </a:spcAft>
            </a:pPr>
            <a:r>
              <a:rPr lang="de-AT" altLang="de-DE" sz="2400" b="1" dirty="0" smtClean="0">
                <a:solidFill>
                  <a:schemeClr val="tx2"/>
                </a:solidFill>
                <a:latin typeface="Century Gothic" pitchFamily="34" charset="0"/>
              </a:rPr>
              <a:t>&amp; Thomas </a:t>
            </a:r>
            <a:r>
              <a:rPr lang="de-AT" altLang="de-DE" sz="2400" b="1" dirty="0" err="1">
                <a:solidFill>
                  <a:schemeClr val="tx2"/>
                </a:solidFill>
                <a:latin typeface="Century Gothic" pitchFamily="34" charset="0"/>
              </a:rPr>
              <a:t>Wurzer</a:t>
            </a:r>
            <a:endParaRPr lang="de-AT" alt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7"/>
          <p:cNvSpPr txBox="1">
            <a:spLocks/>
          </p:cNvSpPr>
          <p:nvPr/>
        </p:nvSpPr>
        <p:spPr bwMode="auto">
          <a:xfrm>
            <a:off x="1763688" y="5229200"/>
            <a:ext cx="503832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95536" y="16288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Thanks</a:t>
            </a:r>
            <a:r>
              <a:rPr kumimoji="0" lang="de-AT" altLang="de-DE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de-AT" altLang="de-D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for</a:t>
            </a:r>
            <a:r>
              <a:rPr kumimoji="0" lang="de-AT" alt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de-AT" altLang="de-D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your</a:t>
            </a:r>
            <a:r>
              <a:rPr kumimoji="0" lang="de-AT" alt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de-AT" altLang="de-D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attention</a:t>
            </a:r>
            <a:r>
              <a:rPr lang="de-AT" altLang="de-DE" sz="4400" b="1" kern="0" dirty="0" smtClean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 !</a:t>
            </a:r>
            <a:endParaRPr kumimoji="0" lang="de-AT" altLang="de-DE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100" name="Picture 4" descr="A quote on fear and mistakes"/>
          <p:cNvPicPr>
            <a:picLocks noChangeAspect="1" noChangeArrowheads="1"/>
          </p:cNvPicPr>
          <p:nvPr/>
        </p:nvPicPr>
        <p:blipFill>
          <a:blip r:embed="rId2" cstate="print"/>
          <a:srcRect t="11254" b="38480"/>
          <a:stretch>
            <a:fillRect/>
          </a:stretch>
        </p:blipFill>
        <p:spPr bwMode="auto">
          <a:xfrm>
            <a:off x="1043608" y="3140968"/>
            <a:ext cx="6876256" cy="18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err="1" smtClean="0">
                <a:solidFill>
                  <a:srgbClr val="002060"/>
                </a:solidFill>
                <a:latin typeface="Century Gothic" pitchFamily="34" charset="0"/>
              </a:rPr>
              <a:t>Sources</a:t>
            </a:r>
            <a:endParaRPr lang="de-AT" altLang="de-DE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http://de.123rf.com/photo_7296574_3d-tick-zeichen.html</a:t>
            </a:r>
          </a:p>
          <a:p>
            <a:pPr>
              <a:buNone/>
            </a:pPr>
            <a:r>
              <a:rPr lang="de-AT" sz="2400" dirty="0" smtClean="0"/>
              <a:t>					(</a:t>
            </a:r>
            <a:r>
              <a:rPr lang="de-AT" sz="2400" dirty="0" err="1" smtClean="0"/>
              <a:t>accessed</a:t>
            </a:r>
            <a:r>
              <a:rPr lang="de-AT" sz="2400" dirty="0" smtClean="0"/>
              <a:t> on 30</a:t>
            </a:r>
            <a:r>
              <a:rPr lang="de-AT" sz="2400" baseline="30000" dirty="0" smtClean="0"/>
              <a:t>th</a:t>
            </a:r>
            <a:r>
              <a:rPr lang="de-AT" sz="2400" dirty="0" smtClean="0"/>
              <a:t> November)</a:t>
            </a:r>
          </a:p>
          <a:p>
            <a:pPr>
              <a:buNone/>
            </a:pPr>
            <a:endParaRPr lang="de-AT" sz="1600" dirty="0" smtClean="0"/>
          </a:p>
          <a:p>
            <a:r>
              <a:rPr lang="de-AT" sz="2400" dirty="0" smtClean="0"/>
              <a:t>http://de.123rf.com/photo_7248091_3d-abgelehnten-zeichen.html</a:t>
            </a:r>
          </a:p>
          <a:p>
            <a:pPr>
              <a:buNone/>
            </a:pPr>
            <a:r>
              <a:rPr lang="de-AT" sz="2400" dirty="0" smtClean="0"/>
              <a:t>					(</a:t>
            </a:r>
            <a:r>
              <a:rPr lang="de-AT" sz="2400" dirty="0" err="1" smtClean="0"/>
              <a:t>accessed</a:t>
            </a:r>
            <a:r>
              <a:rPr lang="de-AT" sz="2400" dirty="0" smtClean="0"/>
              <a:t> on 30</a:t>
            </a:r>
            <a:r>
              <a:rPr lang="de-AT" sz="2400" baseline="30000" dirty="0" smtClean="0"/>
              <a:t>th</a:t>
            </a:r>
            <a:r>
              <a:rPr lang="de-AT" sz="2400" dirty="0" smtClean="0"/>
              <a:t> November)</a:t>
            </a:r>
          </a:p>
          <a:p>
            <a:pPr>
              <a:buNone/>
            </a:pPr>
            <a:endParaRPr lang="de-AT" sz="1600" dirty="0" smtClean="0"/>
          </a:p>
          <a:p>
            <a:r>
              <a:rPr lang="de-AT" sz="2400" dirty="0" smtClean="0"/>
              <a:t>http://www.lcd-module.de/</a:t>
            </a:r>
          </a:p>
          <a:p>
            <a:pPr>
              <a:buNone/>
            </a:pPr>
            <a:r>
              <a:rPr lang="de-AT" sz="2400" dirty="0" smtClean="0"/>
              <a:t>					(</a:t>
            </a:r>
            <a:r>
              <a:rPr lang="de-AT" sz="2400" dirty="0" err="1" smtClean="0"/>
              <a:t>accessed</a:t>
            </a:r>
            <a:r>
              <a:rPr lang="de-AT" sz="2400" dirty="0" smtClean="0"/>
              <a:t> on 30</a:t>
            </a:r>
            <a:r>
              <a:rPr lang="de-AT" sz="2400" baseline="30000" dirty="0" smtClean="0"/>
              <a:t>th</a:t>
            </a:r>
            <a:r>
              <a:rPr lang="de-AT" sz="2400" dirty="0" smtClean="0"/>
              <a:t> November)</a:t>
            </a:r>
            <a:endParaRPr lang="de-AT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Content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xmlns="" val="2818120416"/>
              </p:ext>
            </p:extLst>
          </p:nvPr>
        </p:nvGraphicFramePr>
        <p:xfrm>
          <a:off x="1043608" y="2204864"/>
          <a:ext cx="69127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Social</a:t>
            </a:r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Boundaries</a:t>
            </a:r>
            <a:endParaRPr lang="de-AT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111561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1440160" cy="6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Thomas\Desktop\CTR_Logo_02-300x1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368152" cy="6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755576" y="5157192"/>
            <a:ext cx="208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Dr. Michael </a:t>
            </a:r>
            <a:r>
              <a:rPr lang="de-AT" dirty="0" err="1" smtClean="0"/>
              <a:t>Seger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364088" y="2996952"/>
            <a:ext cx="217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Dr. Fritz </a:t>
            </a:r>
            <a:r>
              <a:rPr lang="de-AT" dirty="0" err="1" smtClean="0"/>
              <a:t>Rasbornig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584176" cy="36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804248" y="5445224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Prof. Dipl.-Ing.</a:t>
            </a:r>
          </a:p>
          <a:p>
            <a:r>
              <a:rPr lang="de-AT" dirty="0" smtClean="0"/>
              <a:t>Karl Lechner</a:t>
            </a:r>
            <a:endParaRPr lang="de-AT" dirty="0"/>
          </a:p>
        </p:txBody>
      </p:sp>
      <p:sp>
        <p:nvSpPr>
          <p:cNvPr id="12290" name="AutoShape 2" descr="data:image/jpeg;base64,/9j/4AAQSkZJRgABAQAAAQABAAD/2wCEAAkGBxQSERQUExQWFRUVFhwZGRgYGR8cHxsdHxcbGRoaIB4bHCggGB4lHR0eITEkJSkuLi4xGx8zODMsNygtLi0BCgoKDg0OGxAQGywkICUsLywvLDEsLywsLDIwLC8sLCwtLS8sLCwsLCwsLywsLiwsLCwsLCwsLDQsLCwsLDEsLP/AABEIAIUBfAMBEQACEQEDEQH/xAAcAAEAAgIDAQAAAAAAAAAAAAAABgcEBQIDCAH/xABLEAACAQMCAwUGAQYKCAYDAAABAgMABBESIQUGMQcTQVFhIjJxgZGhFCNCUnJzgggVNWJ0krGys/AkMzRTorTBw0N1g5PC0RclNv/EABsBAQACAwEBAAAAAAAAAAAAAAABBAIDBQYH/8QAOhEBAAIBAgMEBwYFBAMBAAAAAAECAwQRBSExEkFRcTJhgZGhsdETFDPB4fAGIjRCciNSorIkYvEV/9oADAMBAAIRAxEAPwC8aBQKBQKBQKBQKBQKBQKBQKDH4jepBDJNJkJEjO2Bk6VUsdh12FBFeB9p3D7u4S3hkcyyEhQY2XopY7kbbA0EyoNDY83Ws17JZI5M8QJYaSB7OnUA3Qkatx6HyoN9QRvmrnmz4eQtxJ+UYZEaDU2PAkDZQfDURnwoOjljtDsb9+6hkKy+Ecg0scbkDqGIG+Ac0G65g41FZW73E5IjTTqIBY+0wUbDc7kUGNxfme3trQXkrMIWCEEKScPjTsN/EUG3ikDKGHQgEfMZoNZy/wAxQXolMBY9zKYnypGHHUb9fjQOW+YoL+N5LcsVSQxtqUr7QCkjB6jDDeg5cxcw29jF3tzII1zgdSWPkqjdj8OnjQRzgnarw65lWJZHjZyAverpDE9BqBIGfDOM9KCb0EY5q59suHsEnkJlO/doNTYPTPgufDJGfCg+crc/2XEHMcEhEo/8OQaWOOuPBseOCceNBteY+PQ2MDXFwSsakAkAsfaOBsPU0HTzDzNBZW63E5YRsVAKqWOWBI2G/QUG4zQQm37VeGvcCAStu2hZCuIy2cYDeWSPaIxuN96Cb0EL5g7T+H2kphaRpJFJDLEurSR1BJIXI8QDkeNBuOV+bLXiCFraUOV95SCrLnplTvj1Gx86Dt43zHBaSW8cxYNcyd3HhSctlRuR7oyw3NB94rzFBbz29vIWElySIwFJBIxnJHu+8OtBmcV4glvDJNISI4kLsQMnAGTt40Gru+bbaOxW/Zm/DsFYNpJOGYKvs9epFBureYOiuvRlDD4EZFBreAcxQXvfdwSe5lMT5UjDr1Az1+NBk8Z4nHawSTykiOMamIGTjOOg60EY4J2ocPu7hLeGRzLISFBjYbgEncjbYGgmlAoFAoFAoFAoFAoFAoFAoFAoNJzx/Jt9/RZv8JqCC9lP8Z9zZ/k7X8Dhvb377Ht4/OxnXt06UFh8ycXW0tJrhtxFGWA8z0VfiWwPnQefOG38NotjfrcLJeC6d7qMZ1d3JnO3TOkNsPGX0ol6TikDAMpyCAQR4g7g0QrHsst0mv8AitxMA10l0yDVuUjDMq4/Rzp058owKCwZ+D27zpcNDGZ4wQkhUagDscH/ADjJ8zQRfto/ka5/Wh/5iOiYVzzvdcVbgqrcw2y2miHS6E68DT3efyhG+2dvpQXrw7/Ux/qL/dFEKX5CueKIb4cPht5Izey6zMSCHz0GHXbTj70Sk3YNn8Dc56/jZM/Huoc0JdXGIEuOZ4YrkBo4rTvIUb3S+onODsTsT/6Q8qIbztb4dBLwq4aZVzEmqNj1D7BQD/OOFI8dVBteQ7l5eG2ckpJdreMknqfZHtH1I3+dBDex22SWXiN1KA13+LdGLbsi7HAz7o1al28EA/NoLBfg9ubhbkxR9+qlRJpGoKeoz9vTJHichD+3PH8TTZ6d5Fn/AN1aCC9o91xVuHIL2G2S31JpaIktnS2nOZDtjOdqJhe2gFcHoRg/SiFQ2gk4BMkF1Gs/DWm1QTlQWt3OdztsQMk+mWU9UolZnNdxJHY3ckWe8S3lZMddQjYqR86IRnsY4fBHwuGSIAvLqMr/AJxYOy6SeuFxgD5+JoJZZ8HgilklihjSWXHeOqgFsdM4oK97ZmkFxwkwhWlFyTGG90vqi0A7jYtjO4olp+LXHEH4vwn+MYoIyJX7vuSTkZTXqy7dPZx06mgsftF/kq+/o0v9w0Qr/mT/APj4v2Vv/jJRPetbg3+zw/sk/uCiED7F+nE//MZf7BQb/tR/km8/Zf8AyFBGezgcV7ux1RWf4LuUw4B73u+69g+9jV7udvOgs+gUCgUCgUCgUCgUCgUCgUCgUGDx3h/4i2ng1aO+iePVjOnUhXOMjOM5xkUGNynwX8FZw2xfvO6UjXp05yxbpk46+dBhc9csNxGBIO+7mPvVeTC6i6r+YDqGnffO+4FB18U5AsJYJIktLeJnQqsiQoGQkYDAgA5B360Gz5W4W9paQ28kvfGJNAfTpyo2UY1N0XA6+FBG+Zez9pbo3ljdPZXLDDlRqSTYDJXI32Gc5BwDjO9A5d5Gnjuku72/lupowVQAd2ihtjkA4OfIAA4Gc4GA3nO3L/8AGFlLaiTuu8KHXp1Y0yK/u6hnOnHXxoMHmjk78ZwxbDvtGlYl7zRq/wBXp/N1Drjz2oJPbxaUVc50qBn4DFBHuSeVf4vFyO9738RcNN7mnTqx7PvHOMddvhQOQuVTw2CWIy973k7S50aMalRdONTZxp6+vSg4868mR8QEbiR4LiE5inj95fHBwQSM77EEHoRk5CO//ji6uXQcS4k91AhyIVTuwx8NRB+XTVucMKCx40CgKoAAGABsAB0AHgKCC8f7PXa6e74fdvZTyf6zC6kc+ZXIGSdznIzvgEkkO7ljkiaG6F5eX0t1OqlFx+TRVPUaQcN542GcEgkAgNrz5y1/GVk9r3nda2U69OrGlg3TUOuPOgx+d+UTxCyS1E3daWRtejVnSpGNOodc+dBJJ4A6MhLAMpUlSVIyMZDKcqfIg5FBWQ7Kp2C283EZJbBJNYhKe0dydJfV6nfpuSAD0C0SoxjG3lQVxJ2bXFtI7cL4g9pHIdTQlBIoP83JwPLcZwAM4AoN/wAl8oGxMsstzLczz47x3JC7dMJqPTpkk7bDA2oOfNvKhvZ7KUSiP8JMJcaNWv2kbTnUNPudd+vSgcx8qG6vbG673R+DZm0aM69WjbOoacafI9aDfcRsknhkhkGUlRkYdMqwKnfw2NBWi9lNwypay8Sd7BH1CDu8MRnOktq9fgOoUbYJ3WjGgUAAYAGAPQUQrrhfZ1d287yQ8TaOOS4MzxLDs2X1FSe8/R9nOPlQTLmrg/4yzmttfd96mnXp1Y3BzjIz086CL8sckXtpLAW4o8sEIx3HdaVKhCqrnvDgDY9PCgntAoFAoFAoFAoFAoFAoFAoFAoFAoFAoFAoFAoFAoFAoFAoFAoFB1yTKpUMwBY4UEgEnyHnUbsoraYmYjoLMpYqGBYDJXIyAehI6im5NbRHa25OypYlAoFAoFAoFAoFAoFAoFAoITzbz+ls5ihUSyrsxJwiHyON2bzAxjzztVfJqIrO0O3oODWz1jJkns17vGfpHr+CJL2lXuc/kCPLQcf38/etH3m/qdaeBaTbb+b3x9E35R54jvD3br3U2Mhc5V8ddJ8/HSd/LODVjFni/Keria/hOTTR26z2q+PfHnH5/JLK3uSjXNvOEViAuO8mYZEYOMDzY/mj5En71py5opy73S0HDMmr/m6V8fp4oFL2lXpbIEKjy0E/Ul8n7VW+839Tv14FpYjae1Ptj6JJyv2jLM6xXKrEzHCup9gnyIO6Z8NyPUVtx6jedrObreCWxVm+Gd4ju7/1+CfVacBqeY+YIrKLXKSSdkQe8x8h6eZOw+lYZMkUjeVvR6PJqr9mntnuhW952m3bN+TSKNfAEFz82yAfoKqTqb9z0mPgOmrH882mfd8OfzbDgfae2oLdxrpP/iRA7epQk5HwOfQ1lTUz/cr6ngFdt8FufhPf7eXx96y4JldQykMrAEEHIIO4IPiKuRO7zVqzWZraNphzoxKCK89c8wcMQawZJnGUiU4JHTUx30LnbOCeuAcGgqa67ZeIM2UW3jXwXQzfUl9/kBROyUcodsqyOsV/GkWo4E0edAPhrViSg/nZI88DehstsGiCgUCgUGNxG/jt4nlmcJGgyzHoB/1PgANzQUxzB21zs5FnCiRg7PMCzN66VYBPgS3y6UTsxeE9tN4jj8RFDMnjoBjb5HUyn4EfMUNly8tcwwX8Ant2ypOCDsyMOqsPAjPwIIIyCDRDa0Cg0HHOaY7W4hgdHZpioBXGBqcIM5Oep8K1XyxW0RPev6bh98+K+WsxEV/KN3XzDzfFazJDokmlfHsR4JGThQckbnwHp8KXzRWdusstJw3JqMc5N4rWO+d/b3dyQxkkAkYJG48vStrnzynki3PVlbKIry47wm2YaVQgayXUgb+RGdiNga0Zq15Xt3OpwzLnntabFt/PHOZ7uU/vvdPJkVrczzcQh71ZHJjdHIwpwhJAHmAp6kdajFFbTN4Z8RtqMGKmkybTEc4mO/r8ufcmNWHHQfiHaZBDLJG0MxMbshI0YJVipxl/Sq1tTWJ22l3MXAc2WlbxavOInv7438Eg5c5khvUZoSQVxqRhhlz0zgkEHB3BPQ1tx5K3jk5+s0OXS2iMnf0mOkuPNPMaWMaSSI7h30AJjOdJbxI8qZMkUjeU6HQ31d5rWYjaN+fuZ3COJJcwpNGcq4z6g9Cp8iDkH4VlW0WjeGjUYL4Mk479Y/fxa3gnNMdzcTwKjq0BYEtjB0voOMHPXzrCmWLWmvgs6nh98GGmW0xMW2+MbsXmjnWKxlWKSORyyBxp09NRGPaYb7VGTNFJ2mG3RcKyavHN62iIidue/wCUMbgfaFDdXEcCxSq0mcFtOBhS2+GJ6CsaaiLW7OzbqeC5cGKcs2iYjw38dvBtuaeZEsUR5Edw7aQExnOCfEjyrZkyRSN5U9Dob6u01rMRtG/NHbftSt3dUEMoLMFGSnUnH6daY1VZnbZ0b/w/nrWbTavKN+/6JpxO8EEMkrAkRozkDqQoJIGfHarNp2iZcbDinLkrjjrMxHvavlbmmK+VzGGRkIyj4zg9G2JGDuPlWvHli/RZ13D8mkmO3tMT3x08nHivNUcF5Dasjs8oQhhjSNTsgzk56qegpbLFbRXxZYOH3zae2eJjau/LnvyiJ/Nv62ue1HNnETb2c8q7MqYU+TMQqn5Eg1hkt2aTK3oMEZtRTHPSZ5+Uc5UH9/jXMe/fKDsgmZGV0Ol1IZSPAg5B+tInbnDG1a3ia2jeJ5S9CcPvxJbxz9A8SyfAFQ1dStt67vnuXDOPNbF4TMfHZ5/4hfNcSvM/vSMWPpnoPgBgD0FcybTad5fQMWGuGkY69I5fvz6seobAioF49n/EmnsImc5dcxknqdJwCfMlcE+tdLDbtUjd4biuCuHVWivSefv/AFVhz9xIz382T7MTd0o8guzfVsn6eVU81u1eXqOFYIxaWvjPOfb0+GyO1qdEoLV7IuJM8MsDHPcsGX0V9W3yZSf3quaa28THg8px/BFclcsf3Rz84/SY9yf1acAoPJvNHGGvLue4Y57xzp9EBxGo+C4+eT40S1dElB6K7F+Mtc8MVXJZreQw5PUqArJ9FYL+7RinlAoFAoKY/hAcXbVbWgOE0mZx5nOiP5DDn448qJhUFElBP+xPjDQ8SWHJ0XKMjL4akVpEb4gKy/v0RL0PRBQVb2qzmO9tZBjMahxnplZNQz6ZFU9TO1ol6ngdIvp8lJ75298bMzsw4aszS3sriScuRg9UJG7H1YHAxsF2HiBOnrE73nq08az2xRXTUjam3v8AV7O/xlY1W3nFb9o87XV5a2Mf6QZvQtkA/upqb4MKqZ57VopD0nB6xg0+TVW8o9n1naPY6+U/9A4tNaEnu5vcz6AvH/wllJ8SBUY/9PLNfFlr/wDzNBXUR1r1+U/HafKVmVceZUzZ8dSz4jevJF3oaWZQu3Xvic7/AAqhF4pktMx4vZ5dJfU6PFWtttorP/FIOzCzka4ubruu6ikzoXoDqfXhdhlVG2cY328ht08T2ptttDn8ay0rix4O12rR1nv5Rtz9c+HXxd/bGf8ARYP2/wD2npqvRjzYfw9+Pf8Ax/OGs5Ov34dd/hZz+RnCsjdACw9lh5BvcPkQPDescVpx27M9JWeIYa63T/b4/SrvEx5dY9nWPUyez7+VOIfry/8AMGpwfiW/fe1cW/osHlX/AKwlnO8YNhdEgZEL4ONxsa35vQnycnhtp+9Y4/8AaGq7LIl/AK2BnvJN8b+951hp/QW+OWn71Mb90fJr+2UZt4P2p/w2rDVejCx/Dv41/wDH84Y3D+emJjT+LupVdWo+YGr/AFPz61jGeeUdn9+5sy8IrEWt9v4ztt8PSTTm/wD2C7/o8v8AhmrOT0J8nF4f/VYv8q/NUXApJbMQ3yZaMyNE4HlsSp/WG4PgVHzoUmabXh6/VVx6qbaW3KdomPr7O/1SkXMl2k3GOHyRnUjpAyn0M8n0rdkmJy1mPV83O0eO2Ph+alo2mJtH/GFpVceWajm7hxuLKeJd2ZMqPNlIZR8yAK15a9qkwt6DNGHUUvPSJ5+U8pUFXNe/KDnFEzsqoNTMQqgeJJwB9aRG/KGNrRWJtadojnL0Jw6wEdtHB1CRLH8cKFrqVrtWIfPc2acma2XxmZ+O7z/fWTQSPC/vRsVPrjofgRgj0IrmTE1naX0DFlrmpGSvSef78ujoqGwJqBeHZ7w5oLCJXGGfMhB8NRyoPkdOM+tdLBXs0jd4fi2auXVWmvSOXu/VWHPvDjBfzZHsyN3qnzDbn6NqFUs1dry9PwvPGXS026xyn2fpsj1a3RKC1OyHhzJDNOwwJWVV9QmrJ/rMR+7VzTV2iZ8XleP54tkrij+2N59v6RHvWBVp58oPJfMvCGs7ue3YY7tyF9UJzG3zUg0S1tElB6J7FOENb8MVnBDXEjTYPgpVUT6qgb96jFPaBQKBQUv/AAgOENrtroDKaTC58jkunyOX+g86JhUNElBPexThDTcTWXB0WyM7Hw1OrRovxOpm/cNES9E0QUFa9ouP4zsB5tH/AI61Tz/iV/fe9Lwj+izeU/8AWWNfxtwW/EqA/hJ9iB4DOSvxTOpfMZHmai3+jfeOktmKY4ppfs7fiV/e/lPSfXzWYLxO670MDHo16gdtONWrPljerm8bbvM/Z37f2e3Pfbb1qj4Jwi44pPcXccvc/lNm3zuNkBUgjSmkH41RpS2WZtE7PX6nU4eH46ae9e1y6cvfzjvnc5m5ZurER3b3HfMkigMSxK4JZclmPs6hjH871pkxWp/NvujRa/T6uZwVp2YmJ8OfdPSOu3yWzwy+WeGOVPdkQMPmM4+I6VdraLREw8nmxWxZLY7dYnZVnB+FLd33E4CQC3fFT+iwuMq316+YyKp1p272jz+b1Oo1FtNptPlju7O/rjs80g7LuMsVksptpYCdIPXTnDL+623wIx0rbp7/ANk9yhxvSx2q6nH6Nvn3T7Y+O7h2yn/RYf23/aeo1Xox5p/h38e/+P5w2HNXLn4ywj0D8tFGGj9fZGpP3sfUCs8mPt0jbqraHXfdtVbtejM7T7+U+z5bo12SSFru4LEljHls9cmTfPrmtOmne0unx6sVwUiOm/L3J1zr/J91+xf+6as5vQnycLhv9Xj/AMo+bVdlR/8A16/tJP71Yaf0Fvjn9XPlHya3tmH+jQftT/htWGq9GFn+Hfxr+X5w7OH9ptse7j7qbJ0pn2MZOF/3mcZpGpr02ljl4DnjtX7Ve+e/6JPzf/sF3/R5f8M1vyehPk5fD/6rF/lX5ox2dWCXHC5IpBlHkcH02XBHkQdx6itOCsWxzEupxfNfBrq5KdYiPzQuxsJLbilvBKd450C+RUyagV9Dkn4k+Oar1rNckVnxdrLmpn0V8tOk1nfz225+XTy2XlXReGKCDc2dny3DtNbsIpGOWVvcY+e26E+JAOfLOTVbLp+1O9Xc0HGbYaxjyxvWOk98fX989kSXs4vs4xEPUybfZc/atP3e7r//ALmk235+79U35Q5Gjs2Esjd7NjY4wqZ66R1JxtqPyAyc2MWCKc56uHxDi19THYrHZr8Z8/p80vre5CMc38mx3uHB7uYDAcDII8Aw8R5HqPtWnLhi/PvdPh/E8ml/lmN6+H0QGXs3vQcARMPMPt91B+1Vvu93fjjmkmN53j2fqknK/ZwInWW6ZZGXcRrnSD4FicF/hgD41tx6fad7ObreOTkrNMETET3z19nh7/csGrTz7T8y8uxXsYSTIZd0cdVP/UHxB6/EAjXkxxeNpXNHrcmlv2qdJ6x3T+/FW152a3isQhikXwOoqfmCNvkTVSdNeOj0mPjumtH80TE+W/x/SGw4H2YuWDXTqFH5kZJLehYgaflk+orOmmn+5X1PHqRG2COfjPd7O/2+5ZtvAsaqiKFVQAqjYADYAVbiIiNoeZve17Ta07zLsqWJQRLnzkODiagsTFOgwkoGduulhtrXO/UEZOCMnIVNc9j3EVYhe4kGdmEhG3qGUEfeid0n5Q7GtDrJfujhTkQR5Kn9dmALD+aAPUkZBG63gMdKIfaBQKBQYvFOHRXMLwzIHjkGGU/5yCDuCNwQDQUrzB2LXCOTZypLGTssp0OvpkKVf4+z8KJ3YvCexm9kcd+8MKeJDGRvkoAH1b60N1z8r8uQcPgEECkDOWY7s7eLMfE/YYAGBRDb0Cg6pLdGILKpI6EgEjx2PhUbQyi9ojaJcpoVcYZQw64IB/tpMblbTWd4nZ8EK6dOkacY04GMeWOlTsdq2/a35vsMKoMKoUeQGP7KiI2LWm07zO5LGGGGAYeRGR96lEWms7w+xxhRhQAB4AYFCZmZ3lwjt0Ulgqhj1IABPjufGo2hM3tMbTPIFsgbUEXV+lgZ+vWm0Hbtt2d52fZoFcYZVYeoB/tpMRJW9q+jOzmBjYVLF1x26KSVVQT1IABPjufGo2hlN7TG0y5ugIIIBB6g71KImYneHyKJVGFUKPIDA+1IjYtabTvM7vk0Cv7yq2PMA/21ExEpre1fRnZ1Dh8X+6j/AKo/+qdmPBl9tk/3T72Q6ggggEHYg+NSwiZid4cYYVQYVQo8gMf2UiNk2tNp3md3F7dCwYqpYdCQCR4jB8KjaCL2iNonk7aliUGg5k5tt7L2ZCWkIyI03bHmckBR8Tv4ZrVky1p1X9Hw3NqudY2jxnp+vsRde1VdW9q2nzEgJ+mkD71p+9ep1J/h6duWTn5fr+SX8vcywXqkwsdS+8jDDL8R4j1BIrfTJW/RyNXoc2lnbJHLumOk/v1824rYptZx3jsFmmuZ8Z91RuzH0Hj8eg8awvkrSN5WdLpMupt2ccec90eaFy9qq6vZtmK+bSAH6BSPvVf716nar/D1tv5skb+X6x8kj5c50t7xtCkxy+CPgE/qkHDfDr6Vtx5q35d7nazhefTR2p518Y/Pw+SSVuc0oFAoFAoFBq+YuYbexi725kCL0A6sx/RVRux+HTqcCgra67cow35Ozdl83lCH6KrD70Tsk3KPadaXziL2oJm2VJMYc+SsDgn0OCfAUQm9Bj8Qvo4I2lmdY40GWZjgD/PTHjQVjxXtugViLe2kmA/OdhGD6gYZsfEA0TszuXu2K0ncJOjWpPRmIaP5uMFfiygetELHBzQGYAEk4A3JPhQVrx/tltIXKW8b3JHVwQkfyY5LfELg+BNE7MXhPbbbuwFxbyQg/nqwlA9SAFb6A0NlnWN5HNGskTq8bjKspyCPQ0Q76BQKBQKBQKBQKBQKBQKBQKBQKBQKBQKDX8f4j+GtpZsZ7tCQPM9FHzOBWN7dmsysaXB9vmrj8Z/+/B5/uZ2kdndizucsx8Sf8/KuXM7zvL6BSlaVitY2iOjroyZXC+IPbzJNGcOhz8R4qfQjapraazvDVmw0zY5x36T+9/Y9B2t0skSSA+y6BwfQjI+1dSJ3jd89vjml5pPWJ2UJzDxhru4eZjsThB+igPsj6bn1JrmXv27bvfaTTV02KMce31z3/vwa2sVlyRiCCCQQQQRsQRuCD4EGiJiJjaV88n8XN3ZxSt75BV/1lJUn0zjPzrpYr9qsS8HxDTRp9RbHHTrHlPP9G5rYpFAoFAoFB5c7QOYnvr6WQn8mjNHCudgitgEerY1H4gdAKJRyiT7Y3BHgfAjyNB6Z7LuYWvuHxySHMsZMUh82XBDH1ZCrH1JoxVd24cxNNe/hFb8lbBSV/SlZdRJ89KMAPLLedEwreiSgvTsI5iaa3ltJCSbbSYyf922QE/dIOPIMo8KIl09vPMLxxRWcZI78F5SPFFIAT4M2c+iY6E0FI0SUFndhfMTRXZs2bMU4ZkB/NkUajjy1IGz6qPWiJXxRBQKBQKBQKBQKBQKBQKBQKBQKBQKBQKDQ892pl4fcKoyQmrA8dDByPotas0b0lf4ZkjHq6TPjt7+X5qJrnPdlAoPQPCLApZxQt1WBYz8QgU/eunWu1Ij1Pn2ozRfUWyx0m0z8d1APCUJRhhkJVh5EHBH1Fczo+gRaLx2o6Tz97jRJQXT2ZWxTh8ZYY1szj4FsKfmAD86v6eNqPFcayRfV227to+HNK63uUUCgUCgUHkHiVg1vNLA2dUUjRnP81iM/Mb/AiiWPRJQX/wBhFi0fDWdthNO7r+qFSPP9ZD9qMVX9rVk0XF7nV0l0Sr6qY1XP9ZWHyomEQokoLb/g+WTGW7mx7ARIwfNiSxHyAX+sKIl0/wAIGyYXVtNg6XiMefAMjlsfEh/+E+VCFVUSUE07HbFpeLwMvSESSMfTu2jH/E6/eiJekqIKBQKBQKBQKBQKBQKBQKBQKBQKBQKBQKCq+bezyRXaSzUOjHJiyAU/VzsV9M5HQZqlk08xO9XqtBxqlqxTUTtP+7unz9fzRJeXrstpFrPn9kwH1Ix960fZ36bS6063TRHa+0r74+XVOuSuQGjkWe7ABUgpEDnB8GcjbbwAzvg58Ks4sExO9nC4lxit6Tiwd/Wfyj6rHq284gXPPIpuHM9tgSn30Owfw1A+DY232Ppvmtmwdqe1V3uGcXjDWMWb0e6fD1eXy9au5uXbtW0m1nz6Rsw+qgj71UnHeO6Xoq63TWjeMlffEfCeaS8s9nk0rhrod1EDkpn239Nj7A8yd/QdRux6eZ9LlDm63jWLHWa4J7VvHuj6/L5LajQKAqgAAYAHQAdAKvPJTMzO8uVEFAoFAoFBW/ad2bfjm/E2xVLnADq2yygDAJP5rgbA9CAAcYBAU3d8oX8TaXsrnP8ANiZx/WjDKfrRKU8odk91curXSm2gB9rJHeOPJVHuZ82wR4A0N1+2dqkUaRxqERFCqo6AAYAHyohF+0PkhOJwrhhHPHnu5MZG/VG8SpwOm4IB8wQonivIvELdir2krb7NEplU+oMYJA+IB9KJ3Z3LvZpf3TgGFrePxkmGnA9EOHY+mAPUUN3oHljgEVhbJbwg6V3LHq7H3nb1P22A2Aohw5r5di4hbNBNnB3Vh1Rh0ceoyR6gkeNB5/5g7N+IWrEdw06DpJAC+R6oPbU+YwR6miWJwjkPiFywVLWVBndplMSj1OsAkfqgmgvns/5Lj4ZAVB7yaTBlkxjOOiqPBRk488k+OxCVUCgUCgUCgUCgUCgUCgUCgUCgUCgUCgUCgw+J8Vhtk1zSLGvhqPU+QHVj6CsbWisby3YdPlz27OOszKPr2i2BOO8cDzMb4/u5+1avvGN0J4JrNt+zHvj6pJYX0c6B4nWRD4qcj4eh9K3VtFo3hzcuK+K3ZvExPrZFS1lAoFAoFAoFAoFAoOq6uUiRnkdURRlmYgADzJOwFBC7rta4YjFe+d8eKROV+R07/LNDZIOXuabS+BNtMshAyV3VgPMowDAeuMUG5oFAoFAoFBGeYOfrCzcpNOO8HVEBkYejBAdH72KDF4T2m8NuHCLcaGJwBKrRg+Q1MNOfTNBMKBQKBQKBQKBQKBQKBQKBQKBQKBQKBQKBQY3E71YIZJX92NCx+Qzgep6VFrdmN5bcOK2XJXHXrM7KC4zxWS6maWU5Y9B4KPBV8gPv1O5rmWtNp3l77T6emnxxjxxy+frlg1i3ttyzx57KcSKToJAkTwdfHb9IdQfP0JrPHeaTuqa3R01WKaW690+E/TxX5FIGUMpyGAIPmDuDXTeBmJrO0uVEFAoFAoFAoFAoFB5x7V+bnvbt4VYi2gcoqjozqcNIfM5yF8gMjqaJQeiXdY3kkMiyxO0ciHKuvUH/AKjwIOxGx2oh6h5F5iHELKK4wFcgrIo6B1OGx6H3h6EUQ39AoFAoK87Y+bnsrdIYG0zXGoah1RFxrYeTEkKD4ZJG4oPPlGT5QXJ2Hc3OzGwmYsAheBickBcaos+IwdS+QDDpgAiVx0QUCgUCgUCgUCgUCgUCgUCgUCgUCgUCgjvaDGW4dcafBQT8FdWb7A1qz/hy6PCZiNZTfx+cTEfFRtc57koBNB6C5aiZLO2VveWCMH4hBmunjjakb+D59rbRbUZLV6Tafm2VZqxQKBQKBQKBQKBQePbmFkd0f30dlf8AWViG+4NGTroFBfXYFCw4fMx917pivqBHGpP9ZSPlRjKzKBQKBQUT/CAiYXtux91rchfishLfZlomFX0SUEv7I4WbjFpp/NMjN6L3Mi5+rAfMURL0vRBQKBQKBQKBQKBQKBQKBQKBQKBQKBQKDhNEGUqwBVgQQfEEYIpMbpraazEx1hSfNnJ81m7FVaSAnKuBnSPJ/IjpnofQnA52TDNJ9T22g4nj1NYiZ2v3x4+X06x8UY7weY+taXU7MppyTyXJcSLLOhSBSDhhgyY6KAd9PmT1GwznIsYsM2neeji8S4pTDSaY53vPh3evz8I9/ruKr7xxQKBQKBQKBQKBQKCmO1rs6laV72zQyB95olGWDeMij84HxA3zvvk4JU+50kg7EdQdiPiD0olv+UuULniMgWFCI8+1Mw9hR4nP55/mrv54G4IemeA8Ijs7eK3iGEiXAz1J6sx8yxJJ9SaIZ9AoFAoIt2h8orxK17sELNGdcTnoGxgqcb6WGx8tjvjFB5v41wma0kMdzG0TA49obN6q3uuPUE0Sx7G2eZxHCjSueioCx+g8PWiV/wDZPyI3D0ae4A/EyqBpGD3SZzoyNixOCxG3sqBnGSYrCoFAoFAoFAoFAoFAoFAoFAoFAoFAoFAoFAoOhbOMNqCIG89Iz9cVG0M/tLzG287ebvqWBQKBQKBQKBQKBQKBQKDHnsYnOXjRiPFlBP3FB3quBgbCg+0CgUCgUCg4TQq4wyhh5EZH3oOFvapGMIioPJVA/soO6gUCgUCgUCgUCgUCgUCgUCgUCgUCgUCg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292" name="AutoShape 4" descr="data:image/jpeg;base64,/9j/4AAQSkZJRgABAQAAAQABAAD/2wCEAAkGBxQSERQUExQWFRUVFhwZGRgYGR8cHxsdHxcbGRoaIB4bHCggGB4lHR0eITEkJSkuLi4xGx8zODMsNygtLi0BCgoKDg0OGxAQGywkICUsLywvLDEsLywsLDIwLC8sLCwtLS8sLCwsLCwsLywsLiwsLCwsLCwsLDQsLCwsLDEsLP/AABEIAIUBfAMBEQACEQEDEQH/xAAcAAEAAgIDAQAAAAAAAAAAAAAABgcEBQIDCAH/xABLEAACAQMCAwUGAQYKCAYDAAABAgMABBESIQUGMQcTQVFhIjJxgZGhFCNCUnJzgggVNWJ0krGys/AkMzRTorTBw0N1g5PC0RclNv/EABsBAQACAwEBAAAAAAAAAAAAAAABBAIDBQYH/8QAOhEBAAIBAgMEBwYFBAMBAAAAAAECAwQRBSExEkFRcTJhgZGhsdETFDPB4fAGIjRCciNSorIkYvEV/9oADAMBAAIRAxEAPwC8aBQKBQKBQKBQKBQKBQKBQKDH4jepBDJNJkJEjO2Bk6VUsdh12FBFeB9p3D7u4S3hkcyyEhQY2XopY7kbbA0EyoNDY83Ws17JZI5M8QJYaSB7OnUA3Qkatx6HyoN9QRvmrnmz4eQtxJ+UYZEaDU2PAkDZQfDURnwoOjljtDsb9+6hkKy+Ecg0scbkDqGIG+Ac0G65g41FZW73E5IjTTqIBY+0wUbDc7kUGNxfme3trQXkrMIWCEEKScPjTsN/EUG3ikDKGHQgEfMZoNZy/wAxQXolMBY9zKYnypGHHUb9fjQOW+YoL+N5LcsVSQxtqUr7QCkjB6jDDeg5cxcw29jF3tzII1zgdSWPkqjdj8OnjQRzgnarw65lWJZHjZyAverpDE9BqBIGfDOM9KCb0EY5q59suHsEnkJlO/doNTYPTPgufDJGfCg+crc/2XEHMcEhEo/8OQaWOOuPBseOCceNBteY+PQ2MDXFwSsakAkAsfaOBsPU0HTzDzNBZW63E5YRsVAKqWOWBI2G/QUG4zQQm37VeGvcCAStu2hZCuIy2cYDeWSPaIxuN96Cb0EL5g7T+H2kphaRpJFJDLEurSR1BJIXI8QDkeNBuOV+bLXiCFraUOV95SCrLnplTvj1Gx86Dt43zHBaSW8cxYNcyd3HhSctlRuR7oyw3NB94rzFBbz29vIWElySIwFJBIxnJHu+8OtBmcV4glvDJNISI4kLsQMnAGTt40Gru+bbaOxW/Zm/DsFYNpJOGYKvs9epFBureYOiuvRlDD4EZFBreAcxQXvfdwSe5lMT5UjDr1Az1+NBk8Z4nHawSTykiOMamIGTjOOg60EY4J2ocPu7hLeGRzLISFBjYbgEncjbYGgmlAoFAoFAoFAoFAoFAoFAoFAoNJzx/Jt9/RZv8JqCC9lP8Z9zZ/k7X8Dhvb377Ht4/OxnXt06UFh8ycXW0tJrhtxFGWA8z0VfiWwPnQefOG38NotjfrcLJeC6d7qMZ1d3JnO3TOkNsPGX0ol6TikDAMpyCAQR4g7g0QrHsst0mv8AitxMA10l0yDVuUjDMq4/Rzp058owKCwZ+D27zpcNDGZ4wQkhUagDscH/ADjJ8zQRfto/ka5/Wh/5iOiYVzzvdcVbgqrcw2y2miHS6E68DT3efyhG+2dvpQXrw7/Ux/qL/dFEKX5CueKIb4cPht5Izey6zMSCHz0GHXbTj70Sk3YNn8Dc56/jZM/Huoc0JdXGIEuOZ4YrkBo4rTvIUb3S+onODsTsT/6Q8qIbztb4dBLwq4aZVzEmqNj1D7BQD/OOFI8dVBteQ7l5eG2ckpJdreMknqfZHtH1I3+dBDex22SWXiN1KA13+LdGLbsi7HAz7o1al28EA/NoLBfg9ubhbkxR9+qlRJpGoKeoz9vTJHichD+3PH8TTZ6d5Fn/AN1aCC9o91xVuHIL2G2S31JpaIktnS2nOZDtjOdqJhe2gFcHoRg/SiFQ2gk4BMkF1Gs/DWm1QTlQWt3OdztsQMk+mWU9UolZnNdxJHY3ckWe8S3lZMddQjYqR86IRnsY4fBHwuGSIAvLqMr/AJxYOy6SeuFxgD5+JoJZZ8HgilklihjSWXHeOqgFsdM4oK97ZmkFxwkwhWlFyTGG90vqi0A7jYtjO4olp+LXHEH4vwn+MYoIyJX7vuSTkZTXqy7dPZx06mgsftF/kq+/o0v9w0Qr/mT/APj4v2Vv/jJRPetbg3+zw/sk/uCiED7F+nE//MZf7BQb/tR/km8/Zf8AyFBGezgcV7ux1RWf4LuUw4B73u+69g+9jV7udvOgs+gUCgUCgUCgUCgUCgUCgUCgUGDx3h/4i2ng1aO+iePVjOnUhXOMjOM5xkUGNynwX8FZw2xfvO6UjXp05yxbpk46+dBhc9csNxGBIO+7mPvVeTC6i6r+YDqGnffO+4FB18U5AsJYJIktLeJnQqsiQoGQkYDAgA5B360Gz5W4W9paQ28kvfGJNAfTpyo2UY1N0XA6+FBG+Zez9pbo3ljdPZXLDDlRqSTYDJXI32Gc5BwDjO9A5d5Gnjuku72/lupowVQAd2ihtjkA4OfIAA4Gc4GA3nO3L/8AGFlLaiTuu8KHXp1Y0yK/u6hnOnHXxoMHmjk78ZwxbDvtGlYl7zRq/wBXp/N1Drjz2oJPbxaUVc50qBn4DFBHuSeVf4vFyO9738RcNN7mnTqx7PvHOMddvhQOQuVTw2CWIy973k7S50aMalRdONTZxp6+vSg4868mR8QEbiR4LiE5inj95fHBwQSM77EEHoRk5CO//ji6uXQcS4k91AhyIVTuwx8NRB+XTVucMKCx40CgKoAAGABsAB0AHgKCC8f7PXa6e74fdvZTyf6zC6kc+ZXIGSdznIzvgEkkO7ljkiaG6F5eX0t1OqlFx+TRVPUaQcN542GcEgkAgNrz5y1/GVk9r3nda2U69OrGlg3TUOuPOgx+d+UTxCyS1E3daWRtejVnSpGNOodc+dBJJ4A6MhLAMpUlSVIyMZDKcqfIg5FBWQ7Kp2C283EZJbBJNYhKe0dydJfV6nfpuSAD0C0SoxjG3lQVxJ2bXFtI7cL4g9pHIdTQlBIoP83JwPLcZwAM4AoN/wAl8oGxMsstzLczz47x3JC7dMJqPTpkk7bDA2oOfNvKhvZ7KUSiP8JMJcaNWv2kbTnUNPudd+vSgcx8qG6vbG673R+DZm0aM69WjbOoacafI9aDfcRsknhkhkGUlRkYdMqwKnfw2NBWi9lNwypay8Sd7BH1CDu8MRnOktq9fgOoUbYJ3WjGgUAAYAGAPQUQrrhfZ1d287yQ8TaOOS4MzxLDs2X1FSe8/R9nOPlQTLmrg/4yzmttfd96mnXp1Y3BzjIz086CL8sckXtpLAW4o8sEIx3HdaVKhCqrnvDgDY9PCgntAoFAoFAoFAoFAoFAoFAoFAoFAoFAoFAoFAoFAoFAoFAoFAoFB1yTKpUMwBY4UEgEnyHnUbsoraYmYjoLMpYqGBYDJXIyAehI6im5NbRHa25OypYlAoFAoFAoFAoFAoFAoFAoITzbz+ls5ihUSyrsxJwiHyON2bzAxjzztVfJqIrO0O3oODWz1jJkns17vGfpHr+CJL2lXuc/kCPLQcf38/etH3m/qdaeBaTbb+b3x9E35R54jvD3br3U2Mhc5V8ddJ8/HSd/LODVjFni/Keria/hOTTR26z2q+PfHnH5/JLK3uSjXNvOEViAuO8mYZEYOMDzY/mj5En71py5opy73S0HDMmr/m6V8fp4oFL2lXpbIEKjy0E/Ul8n7VW+839Tv14FpYjae1Ptj6JJyv2jLM6xXKrEzHCup9gnyIO6Z8NyPUVtx6jedrObreCWxVm+Gd4ju7/1+CfVacBqeY+YIrKLXKSSdkQe8x8h6eZOw+lYZMkUjeVvR6PJqr9mntnuhW952m3bN+TSKNfAEFz82yAfoKqTqb9z0mPgOmrH882mfd8OfzbDgfae2oLdxrpP/iRA7epQk5HwOfQ1lTUz/cr6ngFdt8FufhPf7eXx96y4JldQykMrAEEHIIO4IPiKuRO7zVqzWZraNphzoxKCK89c8wcMQawZJnGUiU4JHTUx30LnbOCeuAcGgqa67ZeIM2UW3jXwXQzfUl9/kBROyUcodsqyOsV/GkWo4E0edAPhrViSg/nZI88DehstsGiCgUCgUGNxG/jt4nlmcJGgyzHoB/1PgANzQUxzB21zs5FnCiRg7PMCzN66VYBPgS3y6UTsxeE9tN4jj8RFDMnjoBjb5HUyn4EfMUNly8tcwwX8Ant2ypOCDsyMOqsPAjPwIIIyCDRDa0Cg0HHOaY7W4hgdHZpioBXGBqcIM5Oep8K1XyxW0RPev6bh98+K+WsxEV/KN3XzDzfFazJDokmlfHsR4JGThQckbnwHp8KXzRWdusstJw3JqMc5N4rWO+d/b3dyQxkkAkYJG48vStrnzynki3PVlbKIry47wm2YaVQgayXUgb+RGdiNga0Zq15Xt3OpwzLnntabFt/PHOZ7uU/vvdPJkVrczzcQh71ZHJjdHIwpwhJAHmAp6kdajFFbTN4Z8RtqMGKmkybTEc4mO/r8ufcmNWHHQfiHaZBDLJG0MxMbshI0YJVipxl/Sq1tTWJ22l3MXAc2WlbxavOInv7438Eg5c5khvUZoSQVxqRhhlz0zgkEHB3BPQ1tx5K3jk5+s0OXS2iMnf0mOkuPNPMaWMaSSI7h30AJjOdJbxI8qZMkUjeU6HQ31d5rWYjaN+fuZ3COJJcwpNGcq4z6g9Cp8iDkH4VlW0WjeGjUYL4Mk479Y/fxa3gnNMdzcTwKjq0BYEtjB0voOMHPXzrCmWLWmvgs6nh98GGmW0xMW2+MbsXmjnWKxlWKSORyyBxp09NRGPaYb7VGTNFJ2mG3RcKyavHN62iIidue/wCUMbgfaFDdXEcCxSq0mcFtOBhS2+GJ6CsaaiLW7OzbqeC5cGKcs2iYjw38dvBtuaeZEsUR5Edw7aQExnOCfEjyrZkyRSN5U9Dob6u01rMRtG/NHbftSt3dUEMoLMFGSnUnH6daY1VZnbZ0b/w/nrWbTavKN+/6JpxO8EEMkrAkRozkDqQoJIGfHarNp2iZcbDinLkrjjrMxHvavlbmmK+VzGGRkIyj4zg9G2JGDuPlWvHli/RZ13D8mkmO3tMT3x08nHivNUcF5Dasjs8oQhhjSNTsgzk56qegpbLFbRXxZYOH3zae2eJjau/LnvyiJ/Nv62ue1HNnETb2c8q7MqYU+TMQqn5Eg1hkt2aTK3oMEZtRTHPSZ5+Uc5UH9/jXMe/fKDsgmZGV0Ol1IZSPAg5B+tInbnDG1a3ia2jeJ5S9CcPvxJbxz9A8SyfAFQ1dStt67vnuXDOPNbF4TMfHZ5/4hfNcSvM/vSMWPpnoPgBgD0FcybTad5fQMWGuGkY69I5fvz6seobAioF49n/EmnsImc5dcxknqdJwCfMlcE+tdLDbtUjd4biuCuHVWivSefv/AFVhz9xIz382T7MTd0o8guzfVsn6eVU81u1eXqOFYIxaWvjPOfb0+GyO1qdEoLV7IuJM8MsDHPcsGX0V9W3yZSf3quaa28THg8px/BFclcsf3Rz84/SY9yf1acAoPJvNHGGvLue4Y57xzp9EBxGo+C4+eT40S1dElB6K7F+Mtc8MVXJZreQw5PUqArJ9FYL+7RinlAoFAoKY/hAcXbVbWgOE0mZx5nOiP5DDn448qJhUFElBP+xPjDQ8SWHJ0XKMjL4akVpEb4gKy/v0RL0PRBQVb2qzmO9tZBjMahxnplZNQz6ZFU9TO1ol6ngdIvp8lJ75298bMzsw4aszS3sriScuRg9UJG7H1YHAxsF2HiBOnrE73nq08az2xRXTUjam3v8AV7O/xlY1W3nFb9o87XV5a2Mf6QZvQtkA/upqb4MKqZ57VopD0nB6xg0+TVW8o9n1naPY6+U/9A4tNaEnu5vcz6AvH/wllJ8SBUY/9PLNfFlr/wDzNBXUR1r1+U/HafKVmVceZUzZ8dSz4jevJF3oaWZQu3Xvic7/AAqhF4pktMx4vZ5dJfU6PFWtttorP/FIOzCzka4ubruu6ikzoXoDqfXhdhlVG2cY328ht08T2ptttDn8ay0rix4O12rR1nv5Rtz9c+HXxd/bGf8ARYP2/wD2npqvRjzYfw9+Pf8Ax/OGs5Ov34dd/hZz+RnCsjdACw9lh5BvcPkQPDescVpx27M9JWeIYa63T/b4/SrvEx5dY9nWPUyez7+VOIfry/8AMGpwfiW/fe1cW/osHlX/AKwlnO8YNhdEgZEL4ONxsa35vQnycnhtp+9Y4/8AaGq7LIl/AK2BnvJN8b+951hp/QW+OWn71Mb90fJr+2UZt4P2p/w2rDVejCx/Dv41/wDH84Y3D+emJjT+LupVdWo+YGr/AFPz61jGeeUdn9+5sy8IrEWt9v4ztt8PSTTm/wD2C7/o8v8AhmrOT0J8nF4f/VYv8q/NUXApJbMQ3yZaMyNE4HlsSp/WG4PgVHzoUmabXh6/VVx6qbaW3KdomPr7O/1SkXMl2k3GOHyRnUjpAyn0M8n0rdkmJy1mPV83O0eO2Ph+alo2mJtH/GFpVceWajm7hxuLKeJd2ZMqPNlIZR8yAK15a9qkwt6DNGHUUvPSJ5+U8pUFXNe/KDnFEzsqoNTMQqgeJJwB9aRG/KGNrRWJtadojnL0Jw6wEdtHB1CRLH8cKFrqVrtWIfPc2acma2XxmZ+O7z/fWTQSPC/vRsVPrjofgRgj0IrmTE1naX0DFlrmpGSvSef78ujoqGwJqBeHZ7w5oLCJXGGfMhB8NRyoPkdOM+tdLBXs0jd4fi2auXVWmvSOXu/VWHPvDjBfzZHsyN3qnzDbn6NqFUs1dry9PwvPGXS026xyn2fpsj1a3RKC1OyHhzJDNOwwJWVV9QmrJ/rMR+7VzTV2iZ8XleP54tkrij+2N59v6RHvWBVp58oPJfMvCGs7ue3YY7tyF9UJzG3zUg0S1tElB6J7FOENb8MVnBDXEjTYPgpVUT6qgb96jFPaBQKBQUv/AAgOENrtroDKaTC58jkunyOX+g86JhUNElBPexThDTcTWXB0WyM7Hw1OrRovxOpm/cNES9E0QUFa9ouP4zsB5tH/AI61Tz/iV/fe9Lwj+izeU/8AWWNfxtwW/EqA/hJ9iB4DOSvxTOpfMZHmai3+jfeOktmKY4ppfs7fiV/e/lPSfXzWYLxO670MDHo16gdtONWrPljerm8bbvM/Z37f2e3Pfbb1qj4Jwi44pPcXccvc/lNm3zuNkBUgjSmkH41RpS2WZtE7PX6nU4eH46ae9e1y6cvfzjvnc5m5ZurER3b3HfMkigMSxK4JZclmPs6hjH871pkxWp/NvujRa/T6uZwVp2YmJ8OfdPSOu3yWzwy+WeGOVPdkQMPmM4+I6VdraLREw8nmxWxZLY7dYnZVnB+FLd33E4CQC3fFT+iwuMq316+YyKp1p272jz+b1Oo1FtNptPlju7O/rjs80g7LuMsVksptpYCdIPXTnDL+623wIx0rbp7/ANk9yhxvSx2q6nH6Nvn3T7Y+O7h2yn/RYf23/aeo1Xox5p/h38e/+P5w2HNXLn4ywj0D8tFGGj9fZGpP3sfUCs8mPt0jbqraHXfdtVbtejM7T7+U+z5bo12SSFru4LEljHls9cmTfPrmtOmne0unx6sVwUiOm/L3J1zr/J91+xf+6as5vQnycLhv9Xj/AMo+bVdlR/8A16/tJP71Yaf0Fvjn9XPlHya3tmH+jQftT/htWGq9GFn+Hfxr+X5w7OH9ptse7j7qbJ0pn2MZOF/3mcZpGpr02ljl4DnjtX7Ve+e/6JPzf/sF3/R5f8M1vyehPk5fD/6rF/lX5ox2dWCXHC5IpBlHkcH02XBHkQdx6itOCsWxzEupxfNfBrq5KdYiPzQuxsJLbilvBKd450C+RUyagV9Dkn4k+Oar1rNckVnxdrLmpn0V8tOk1nfz225+XTy2XlXReGKCDc2dny3DtNbsIpGOWVvcY+e26E+JAOfLOTVbLp+1O9Xc0HGbYaxjyxvWOk98fX989kSXs4vs4xEPUybfZc/atP3e7r//ALmk235+79U35Q5Gjs2Esjd7NjY4wqZ66R1JxtqPyAyc2MWCKc56uHxDi19THYrHZr8Z8/p80vre5CMc38mx3uHB7uYDAcDII8Aw8R5HqPtWnLhi/PvdPh/E8ml/lmN6+H0QGXs3vQcARMPMPt91B+1Vvu93fjjmkmN53j2fqknK/ZwInWW6ZZGXcRrnSD4FicF/hgD41tx6fad7ObreOTkrNMETET3z19nh7/csGrTz7T8y8uxXsYSTIZd0cdVP/UHxB6/EAjXkxxeNpXNHrcmlv2qdJ6x3T+/FW152a3isQhikXwOoqfmCNvkTVSdNeOj0mPjumtH80TE+W/x/SGw4H2YuWDXTqFH5kZJLehYgaflk+orOmmn+5X1PHqRG2COfjPd7O/2+5ZtvAsaqiKFVQAqjYADYAVbiIiNoeZve17Ta07zLsqWJQRLnzkODiagsTFOgwkoGduulhtrXO/UEZOCMnIVNc9j3EVYhe4kGdmEhG3qGUEfeid0n5Q7GtDrJfujhTkQR5Kn9dmALD+aAPUkZBG63gMdKIfaBQKBQYvFOHRXMLwzIHjkGGU/5yCDuCNwQDQUrzB2LXCOTZypLGTssp0OvpkKVf4+z8KJ3YvCexm9kcd+8MKeJDGRvkoAH1b60N1z8r8uQcPgEECkDOWY7s7eLMfE/YYAGBRDb0Cg6pLdGILKpI6EgEjx2PhUbQyi9ojaJcpoVcYZQw64IB/tpMblbTWd4nZ8EK6dOkacY04GMeWOlTsdq2/a35vsMKoMKoUeQGP7KiI2LWm07zO5LGGGGAYeRGR96lEWms7w+xxhRhQAB4AYFCZmZ3lwjt0Ulgqhj1IABPjufGo2hM3tMbTPIFsgbUEXV+lgZ+vWm0Hbtt2d52fZoFcYZVYeoB/tpMRJW9q+jOzmBjYVLF1x26KSVVQT1IABPjufGo2hlN7TG0y5ugIIIBB6g71KImYneHyKJVGFUKPIDA+1IjYtabTvM7vk0Cv7yq2PMA/21ExEpre1fRnZ1Dh8X+6j/AKo/+qdmPBl9tk/3T72Q6ggggEHYg+NSwiZid4cYYVQYVQo8gMf2UiNk2tNp3md3F7dCwYqpYdCQCR4jB8KjaCL2iNonk7aliUGg5k5tt7L2ZCWkIyI03bHmckBR8Tv4ZrVky1p1X9Hw3NqudY2jxnp+vsRde1VdW9q2nzEgJ+mkD71p+9ep1J/h6duWTn5fr+SX8vcywXqkwsdS+8jDDL8R4j1BIrfTJW/RyNXoc2lnbJHLumOk/v1824rYptZx3jsFmmuZ8Z91RuzH0Hj8eg8awvkrSN5WdLpMupt2ccec90eaFy9qq6vZtmK+bSAH6BSPvVf716nar/D1tv5skb+X6x8kj5c50t7xtCkxy+CPgE/qkHDfDr6Vtx5q35d7nazhefTR2p518Y/Pw+SSVuc0oFAoFAoFBq+YuYbexi725kCL0A6sx/RVRux+HTqcCgra67cow35Ozdl83lCH6KrD70Tsk3KPadaXziL2oJm2VJMYc+SsDgn0OCfAUQm9Bj8Qvo4I2lmdY40GWZjgD/PTHjQVjxXtugViLe2kmA/OdhGD6gYZsfEA0TszuXu2K0ncJOjWpPRmIaP5uMFfiygetELHBzQGYAEk4A3JPhQVrx/tltIXKW8b3JHVwQkfyY5LfELg+BNE7MXhPbbbuwFxbyQg/nqwlA9SAFb6A0NlnWN5HNGskTq8bjKspyCPQ0Q76BQKBQKBQKBQKBQKBQKBQKBQKBQKBQKDX8f4j+GtpZsZ7tCQPM9FHzOBWN7dmsysaXB9vmrj8Z/+/B5/uZ2kdndizucsx8Sf8/KuXM7zvL6BSlaVitY2iOjroyZXC+IPbzJNGcOhz8R4qfQjapraazvDVmw0zY5x36T+9/Y9B2t0skSSA+y6BwfQjI+1dSJ3jd89vjml5pPWJ2UJzDxhru4eZjsThB+igPsj6bn1JrmXv27bvfaTTV02KMce31z3/vwa2sVlyRiCCCQQQQRsQRuCD4EGiJiJjaV88n8XN3ZxSt75BV/1lJUn0zjPzrpYr9qsS8HxDTRp9RbHHTrHlPP9G5rYpFAoFAoFB5c7QOYnvr6WQn8mjNHCudgitgEerY1H4gdAKJRyiT7Y3BHgfAjyNB6Z7LuYWvuHxySHMsZMUh82XBDH1ZCrH1JoxVd24cxNNe/hFb8lbBSV/SlZdRJ89KMAPLLedEwreiSgvTsI5iaa3ltJCSbbSYyf922QE/dIOPIMo8KIl09vPMLxxRWcZI78F5SPFFIAT4M2c+iY6E0FI0SUFndhfMTRXZs2bMU4ZkB/NkUajjy1IGz6qPWiJXxRBQKBQKBQKBQKBQKBQKBQKBQKBQKBQKDQ892pl4fcKoyQmrA8dDByPotas0b0lf4ZkjHq6TPjt7+X5qJrnPdlAoPQPCLApZxQt1WBYz8QgU/eunWu1Ij1Pn2ozRfUWyx0m0z8d1APCUJRhhkJVh5EHBH1Fczo+gRaLx2o6Tz97jRJQXT2ZWxTh8ZYY1szj4FsKfmAD86v6eNqPFcayRfV227to+HNK63uUUCgUCgUHkHiVg1vNLA2dUUjRnP81iM/Mb/AiiWPRJQX/wBhFi0fDWdthNO7r+qFSPP9ZD9qMVX9rVk0XF7nV0l0Sr6qY1XP9ZWHyomEQokoLb/g+WTGW7mx7ARIwfNiSxHyAX+sKIl0/wAIGyYXVtNg6XiMefAMjlsfEh/+E+VCFVUSUE07HbFpeLwMvSESSMfTu2jH/E6/eiJekqIKBQKBQKBQKBQKBQKBQKBQKBQKBQKBQKCq+bezyRXaSzUOjHJiyAU/VzsV9M5HQZqlk08xO9XqtBxqlqxTUTtP+7unz9fzRJeXrstpFrPn9kwH1Ix960fZ36bS6063TRHa+0r74+XVOuSuQGjkWe7ABUgpEDnB8GcjbbwAzvg58Ks4sExO9nC4lxit6Tiwd/Wfyj6rHq284gXPPIpuHM9tgSn30Owfw1A+DY232Ppvmtmwdqe1V3uGcXjDWMWb0e6fD1eXy9au5uXbtW0m1nz6Rsw+qgj71UnHeO6Xoq63TWjeMlffEfCeaS8s9nk0rhrod1EDkpn239Nj7A8yd/QdRux6eZ9LlDm63jWLHWa4J7VvHuj6/L5LajQKAqgAAYAHQAdAKvPJTMzO8uVEFAoFAoFBW/ad2bfjm/E2xVLnADq2yygDAJP5rgbA9CAAcYBAU3d8oX8TaXsrnP8ANiZx/WjDKfrRKU8odk91curXSm2gB9rJHeOPJVHuZ82wR4A0N1+2dqkUaRxqERFCqo6AAYAHyohF+0PkhOJwrhhHPHnu5MZG/VG8SpwOm4IB8wQonivIvELdir2krb7NEplU+oMYJA+IB9KJ3Z3LvZpf3TgGFrePxkmGnA9EOHY+mAPUUN3oHljgEVhbJbwg6V3LHq7H3nb1P22A2Aohw5r5di4hbNBNnB3Vh1Rh0ceoyR6gkeNB5/5g7N+IWrEdw06DpJAC+R6oPbU+YwR6miWJwjkPiFywVLWVBndplMSj1OsAkfqgmgvns/5Lj4ZAVB7yaTBlkxjOOiqPBRk488k+OxCVUCgUCgUCgUCgUCgUCgUCgUCgUCgUCgUCgw+J8Vhtk1zSLGvhqPU+QHVj6CsbWisby3YdPlz27OOszKPr2i2BOO8cDzMb4/u5+1avvGN0J4JrNt+zHvj6pJYX0c6B4nWRD4qcj4eh9K3VtFo3hzcuK+K3ZvExPrZFS1lAoFAoFAoFAoFAoOq6uUiRnkdURRlmYgADzJOwFBC7rta4YjFe+d8eKROV+R07/LNDZIOXuabS+BNtMshAyV3VgPMowDAeuMUG5oFAoFAoFBGeYOfrCzcpNOO8HVEBkYejBAdH72KDF4T2m8NuHCLcaGJwBKrRg+Q1MNOfTNBMKBQKBQKBQKBQKBQKBQKBQKBQKBQKBQKBQY3E71YIZJX92NCx+Qzgep6VFrdmN5bcOK2XJXHXrM7KC4zxWS6maWU5Y9B4KPBV8gPv1O5rmWtNp3l77T6emnxxjxxy+frlg1i3ttyzx57KcSKToJAkTwdfHb9IdQfP0JrPHeaTuqa3R01WKaW690+E/TxX5FIGUMpyGAIPmDuDXTeBmJrO0uVEFAoFAoFAoFAoFB5x7V+bnvbt4VYi2gcoqjozqcNIfM5yF8gMjqaJQeiXdY3kkMiyxO0ciHKuvUH/AKjwIOxGx2oh6h5F5iHELKK4wFcgrIo6B1OGx6H3h6EUQ39AoFAoK87Y+bnsrdIYG0zXGoah1RFxrYeTEkKD4ZJG4oPPlGT5QXJ2Hc3OzGwmYsAheBickBcaos+IwdS+QDDpgAiVx0QUCgUCgUCgUCgUCgUCgUCgUCgUCgUCgjvaDGW4dcafBQT8FdWb7A1qz/hy6PCZiNZTfx+cTEfFRtc57koBNB6C5aiZLO2VveWCMH4hBmunjjakb+D59rbRbUZLV6Tafm2VZqxQKBQKBQKBQKBQePbmFkd0f30dlf8AWViG+4NGTroFBfXYFCw4fMx917pivqBHGpP9ZSPlRjKzKBQKBQUT/CAiYXtux91rchfishLfZlomFX0SUEv7I4WbjFpp/NMjN6L3Mi5+rAfMURL0vRBQKBQKBQKBQKBQKBQKBQKBQKBQKBQKDhNEGUqwBVgQQfEEYIpMbpraazEx1hSfNnJ81m7FVaSAnKuBnSPJ/IjpnofQnA52TDNJ9T22g4nj1NYiZ2v3x4+X06x8UY7weY+taXU7MppyTyXJcSLLOhSBSDhhgyY6KAd9PmT1GwznIsYsM2neeji8S4pTDSaY53vPh3evz8I9/ruKr7xxQKBQKBQKBQKBQKCmO1rs6laV72zQyB95olGWDeMij84HxA3zvvk4JU+50kg7EdQdiPiD0olv+UuULniMgWFCI8+1Mw9hR4nP55/mrv54G4IemeA8Ijs7eK3iGEiXAz1J6sx8yxJJ9SaIZ9AoFAoIt2h8orxK17sELNGdcTnoGxgqcb6WGx8tjvjFB5v41wma0kMdzG0TA49obN6q3uuPUE0Sx7G2eZxHCjSueioCx+g8PWiV/wDZPyI3D0ae4A/EyqBpGD3SZzoyNixOCxG3sqBnGSYrCoFAoFAoFAoFAoFAoFAoFAoFAoFAoFAoFAoOhbOMNqCIG89Iz9cVG0M/tLzG287ebvqWBQKBQKBQKBQKBQKBQKDHnsYnOXjRiPFlBP3FB3quBgbCg+0CgUCgUCg4TQq4wyhh5EZH3oOFvapGMIioPJVA/soO6gUCgUCgUCgUCgUCgUCgUCgUCgUCgUCg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3" name="Grafik 12" descr="FH_KAERNTEN_logo_rgb_10c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3284984"/>
            <a:ext cx="1437899" cy="50405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83568" y="386104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Michael Huber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/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Project Facts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5 cm linear </a:t>
            </a:r>
            <a:r>
              <a:rPr lang="de-AT" sz="2800" dirty="0" err="1" smtClean="0"/>
              <a:t>movement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a </a:t>
            </a:r>
            <a:r>
              <a:rPr lang="de-AT" sz="2800" dirty="0" err="1" smtClean="0"/>
              <a:t>magnet</a:t>
            </a:r>
            <a:r>
              <a:rPr lang="de-AT" sz="2800" dirty="0" smtClean="0"/>
              <a:t> </a:t>
            </a:r>
          </a:p>
          <a:p>
            <a:pPr>
              <a:buNone/>
            </a:pPr>
            <a:r>
              <a:rPr lang="de-AT" sz="2800" dirty="0" smtClean="0">
                <a:sym typeface="Symbol"/>
              </a:rPr>
              <a:t>	 </a:t>
            </a:r>
            <a:r>
              <a:rPr lang="de-AT" sz="2800" dirty="0" err="1" smtClean="0"/>
              <a:t>stepper</a:t>
            </a:r>
            <a:r>
              <a:rPr lang="de-AT" sz="2800" dirty="0" smtClean="0"/>
              <a:t> </a:t>
            </a:r>
            <a:r>
              <a:rPr lang="de-AT" sz="2800" dirty="0" err="1" smtClean="0"/>
              <a:t>motor</a:t>
            </a:r>
            <a:endParaRPr lang="de-AT" sz="2800" dirty="0" smtClean="0"/>
          </a:p>
          <a:p>
            <a:endParaRPr lang="de-AT" sz="900" dirty="0" smtClean="0"/>
          </a:p>
          <a:p>
            <a:r>
              <a:rPr lang="de-AT" sz="2800" dirty="0" smtClean="0"/>
              <a:t>Sensor </a:t>
            </a:r>
            <a:r>
              <a:rPr lang="de-AT" sz="2800" dirty="0" err="1" smtClean="0"/>
              <a:t>measures</a:t>
            </a:r>
            <a:r>
              <a:rPr lang="de-AT" sz="2800" dirty="0" smtClean="0"/>
              <a:t> </a:t>
            </a:r>
            <a:r>
              <a:rPr lang="de-AT" sz="2800" dirty="0" err="1" smtClean="0"/>
              <a:t>magnetic</a:t>
            </a:r>
            <a:r>
              <a:rPr lang="de-AT" sz="2800" dirty="0" smtClean="0"/>
              <a:t> </a:t>
            </a:r>
            <a:r>
              <a:rPr lang="de-AT" sz="2800" dirty="0" err="1" smtClean="0"/>
              <a:t>field</a:t>
            </a:r>
            <a:r>
              <a:rPr lang="de-AT" sz="2800" dirty="0" smtClean="0"/>
              <a:t> </a:t>
            </a:r>
          </a:p>
          <a:p>
            <a:pPr>
              <a:buNone/>
            </a:pPr>
            <a:r>
              <a:rPr lang="de-AT" sz="2800" dirty="0" smtClean="0">
                <a:sym typeface="Symbol"/>
              </a:rPr>
              <a:t>	 </a:t>
            </a:r>
            <a:r>
              <a:rPr lang="de-AT" sz="2800" dirty="0" err="1" smtClean="0">
                <a:sym typeface="Symbol"/>
              </a:rPr>
              <a:t>distance</a:t>
            </a:r>
            <a:endParaRPr lang="de-AT" sz="2800" dirty="0" smtClean="0">
              <a:sym typeface="Symbol"/>
            </a:endParaRPr>
          </a:p>
          <a:p>
            <a:endParaRPr lang="de-AT" sz="900" dirty="0" smtClean="0">
              <a:sym typeface="Symbol"/>
            </a:endParaRPr>
          </a:p>
          <a:p>
            <a:r>
              <a:rPr lang="de-AT" sz="2800" dirty="0" smtClean="0">
                <a:sym typeface="Symbol"/>
              </a:rPr>
              <a:t>Measurement </a:t>
            </a:r>
            <a:r>
              <a:rPr lang="de-AT" sz="2800" dirty="0" err="1" smtClean="0">
                <a:sym typeface="Symbol"/>
              </a:rPr>
              <a:t>and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position</a:t>
            </a:r>
            <a:endParaRPr lang="de-AT" sz="2800" dirty="0" smtClean="0">
              <a:sym typeface="Symbol"/>
            </a:endParaRPr>
          </a:p>
          <a:p>
            <a:pPr>
              <a:buNone/>
            </a:pPr>
            <a:r>
              <a:rPr lang="de-AT" sz="2800" dirty="0" smtClean="0">
                <a:sym typeface="Symbol"/>
              </a:rPr>
              <a:t>    </a:t>
            </a:r>
            <a:r>
              <a:rPr lang="de-AT" sz="2800" dirty="0" err="1" smtClean="0">
                <a:sym typeface="Symbol"/>
              </a:rPr>
              <a:t>of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the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magnet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shown</a:t>
            </a:r>
            <a:r>
              <a:rPr lang="de-AT" sz="2800" dirty="0" smtClean="0">
                <a:sym typeface="Symbol"/>
              </a:rPr>
              <a:t> on </a:t>
            </a:r>
            <a:r>
              <a:rPr lang="de-AT" sz="2800" dirty="0" err="1" smtClean="0">
                <a:sym typeface="Symbol"/>
              </a:rPr>
              <a:t>the</a:t>
            </a:r>
            <a:r>
              <a:rPr lang="de-AT" sz="2800" dirty="0" smtClean="0">
                <a:sym typeface="Symbol"/>
              </a:rPr>
              <a:t> </a:t>
            </a:r>
            <a:r>
              <a:rPr lang="de-AT" sz="2800" dirty="0" err="1" smtClean="0">
                <a:sym typeface="Symbol"/>
              </a:rPr>
              <a:t>display</a:t>
            </a:r>
            <a:endParaRPr lang="de-AT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031" y="2317468"/>
            <a:ext cx="2412683" cy="140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lip000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664450" y="3901644"/>
            <a:ext cx="2376264" cy="19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Construction</a:t>
            </a:r>
            <a:endParaRPr lang="de-AT" dirty="0"/>
          </a:p>
        </p:txBody>
      </p:sp>
      <p:pic>
        <p:nvPicPr>
          <p:cNvPr id="8" name="Grafik 7" descr="20140115_160151.jpg"/>
          <p:cNvPicPr>
            <a:picLocks noChangeAspect="1"/>
          </p:cNvPicPr>
          <p:nvPr/>
        </p:nvPicPr>
        <p:blipFill rotWithShape="1">
          <a:blip r:embed="rId2" cstate="print"/>
          <a:srcRect l="3593" r="9983"/>
          <a:stretch/>
        </p:blipFill>
        <p:spPr>
          <a:xfrm>
            <a:off x="5506991" y="4744612"/>
            <a:ext cx="2565890" cy="167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 descr="20140115_160248.jpg"/>
          <p:cNvPicPr>
            <a:picLocks noChangeAspect="1"/>
          </p:cNvPicPr>
          <p:nvPr/>
        </p:nvPicPr>
        <p:blipFill rotWithShape="1">
          <a:blip r:embed="rId3" cstate="print"/>
          <a:srcRect r="4220" b="13982"/>
          <a:stretch/>
        </p:blipFill>
        <p:spPr>
          <a:xfrm>
            <a:off x="1069410" y="2166197"/>
            <a:ext cx="3907724" cy="197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20140115_160252.jpg"/>
          <p:cNvPicPr>
            <a:picLocks noChangeAspect="1"/>
          </p:cNvPicPr>
          <p:nvPr/>
        </p:nvPicPr>
        <p:blipFill rotWithShape="1">
          <a:blip r:embed="rId4" cstate="print"/>
          <a:srcRect l="7076" t="18348" r="7875" b="7192"/>
          <a:stretch/>
        </p:blipFill>
        <p:spPr>
          <a:xfrm>
            <a:off x="1069409" y="4457792"/>
            <a:ext cx="3907725" cy="192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Julia\Desktop\Demonstrator\20140115_160211.jpg"/>
          <p:cNvPicPr>
            <a:picLocks noChangeAspect="1" noChangeArrowheads="1"/>
          </p:cNvPicPr>
          <p:nvPr/>
        </p:nvPicPr>
        <p:blipFill rotWithShape="1">
          <a:blip r:embed="rId5" cstate="print"/>
          <a:srcRect r="37164" b="2254"/>
          <a:stretch/>
        </p:blipFill>
        <p:spPr bwMode="auto">
          <a:xfrm>
            <a:off x="5513493" y="2166197"/>
            <a:ext cx="2554356" cy="223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Plan </a:t>
            </a:r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of</a:t>
            </a:r>
            <a:r>
              <a:rPr lang="de-AT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de-AT" sz="40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n-ea"/>
                <a:cs typeface="+mn-cs"/>
              </a:rPr>
              <a:t>Results</a:t>
            </a:r>
            <a:endParaRPr lang="de-AT" sz="4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xmlns="" val="24053541"/>
              </p:ext>
            </p:extLst>
          </p:nvPr>
        </p:nvGraphicFramePr>
        <p:xfrm>
          <a:off x="1475656" y="1916832"/>
          <a:ext cx="5976664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us.cdn2.123rf.com/168nwm/candyman/candyman1006/candyman100600179/7248104-3d-tick-zeich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060848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2" descr="http://us.cdn2.123rf.com/168nwm/candyman/candyman1006/candyman100600179/7248104-3d-tick-zeich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780928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2" descr="http://us.cdn2.123rf.com/168nwm/candyman/candyman1006/candyman100600179/7248104-3d-tick-zeich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501008"/>
            <a:ext cx="648072" cy="648072"/>
          </a:xfrm>
          <a:prstGeom prst="rect">
            <a:avLst/>
          </a:prstGeom>
          <a:noFill/>
        </p:spPr>
      </p:pic>
      <p:pic>
        <p:nvPicPr>
          <p:cNvPr id="9" name="Picture 4" descr="http://us.cdn1.123rf.com/168nwm/candyman/candyman1006/candyman100600176/7248091-3d-abgelehnten-zeich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365104"/>
            <a:ext cx="648072" cy="648072"/>
          </a:xfrm>
          <a:prstGeom prst="rect">
            <a:avLst/>
          </a:prstGeom>
          <a:noFill/>
        </p:spPr>
      </p:pic>
      <p:pic>
        <p:nvPicPr>
          <p:cNvPr id="12" name="Picture 4" descr="http://us.cdn1.123rf.com/168nwm/candyman/candyman1006/candyman100600176/7248091-3d-abgelehnten-zeich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157192"/>
            <a:ext cx="648072" cy="648072"/>
          </a:xfrm>
          <a:prstGeom prst="rect">
            <a:avLst/>
          </a:prstGeom>
          <a:noFill/>
        </p:spPr>
      </p:pic>
      <p:pic>
        <p:nvPicPr>
          <p:cNvPr id="13" name="Picture 4" descr="http://us.cdn1.123rf.com/168nwm/candyman/candyman1006/candyman100600176/7248091-3d-abgelehnten-zeich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949280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953" y="1052736"/>
            <a:ext cx="8229600" cy="792163"/>
          </a:xfrm>
        </p:spPr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Display </a:t>
            </a:r>
            <a:r>
              <a:rPr lang="de-AT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Visualisation</a:t>
            </a:r>
            <a:endParaRPr lang="de-AT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Grafik 5" descr="Initialis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51130"/>
            <a:ext cx="4032448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C:\Users\Thomas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32448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homas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529" y="3573016"/>
            <a:ext cx="4032448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792163"/>
          </a:xfrm>
        </p:spPr>
        <p:txBody>
          <a:bodyPr/>
          <a:lstStyle/>
          <a:p>
            <a:r>
              <a:rPr lang="de-AT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Magnetic</a:t>
            </a:r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Field Sensors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40260"/>
            <a:ext cx="8229600" cy="3849688"/>
          </a:xfrm>
        </p:spPr>
        <p:txBody>
          <a:bodyPr/>
          <a:lstStyle/>
          <a:p>
            <a:r>
              <a:rPr lang="de-AT" dirty="0" err="1"/>
              <a:t>M</a:t>
            </a:r>
            <a:r>
              <a:rPr lang="de-AT" dirty="0" err="1" smtClean="0"/>
              <a:t>agnetic</a:t>
            </a:r>
            <a:r>
              <a:rPr lang="de-AT" dirty="0" smtClean="0"/>
              <a:t> </a:t>
            </a:r>
            <a:r>
              <a:rPr lang="de-AT" dirty="0"/>
              <a:t>F</a:t>
            </a:r>
            <a:r>
              <a:rPr lang="de-AT" dirty="0" smtClean="0"/>
              <a:t>ield </a:t>
            </a:r>
            <a:r>
              <a:rPr lang="de-AT" dirty="0"/>
              <a:t>M</a:t>
            </a:r>
            <a:r>
              <a:rPr lang="de-AT" dirty="0" smtClean="0"/>
              <a:t>easurement</a:t>
            </a:r>
          </a:p>
          <a:p>
            <a:pPr lvl="1">
              <a:lnSpc>
                <a:spcPct val="114000"/>
              </a:lnSpc>
            </a:pPr>
            <a:r>
              <a:rPr lang="de-AT" sz="2400" dirty="0" smtClean="0"/>
              <a:t>Radar </a:t>
            </a:r>
            <a:r>
              <a:rPr lang="de-AT" sz="2400" dirty="0" err="1" smtClean="0"/>
              <a:t>equipment</a:t>
            </a:r>
            <a:endParaRPr lang="de-AT" sz="2400" dirty="0" smtClean="0"/>
          </a:p>
          <a:p>
            <a:pPr lvl="1">
              <a:lnSpc>
                <a:spcPct val="114000"/>
              </a:lnSpc>
            </a:pPr>
            <a:r>
              <a:rPr lang="de-AT" sz="2400" dirty="0" smtClean="0"/>
              <a:t>Automotive </a:t>
            </a:r>
            <a:r>
              <a:rPr lang="de-AT" sz="2400" dirty="0" err="1" smtClean="0"/>
              <a:t>industry</a:t>
            </a:r>
            <a:endParaRPr lang="de-AT" sz="2400" dirty="0" smtClean="0"/>
          </a:p>
          <a:p>
            <a:pPr lvl="1">
              <a:lnSpc>
                <a:spcPct val="114000"/>
              </a:lnSpc>
            </a:pPr>
            <a:r>
              <a:rPr lang="de-AT" sz="2400" dirty="0" err="1" smtClean="0"/>
              <a:t>Current</a:t>
            </a:r>
            <a:r>
              <a:rPr lang="de-AT" sz="2400" dirty="0" smtClean="0"/>
              <a:t> </a:t>
            </a:r>
            <a:r>
              <a:rPr lang="de-AT" sz="2400" dirty="0" err="1" smtClean="0"/>
              <a:t>measurement</a:t>
            </a:r>
            <a:endParaRPr lang="de-AT" sz="2400" dirty="0" smtClean="0"/>
          </a:p>
          <a:p>
            <a:pPr lvl="1">
              <a:lnSpc>
                <a:spcPct val="114000"/>
              </a:lnSpc>
            </a:pPr>
            <a:r>
              <a:rPr lang="de-AT" sz="2400" dirty="0" smtClean="0"/>
              <a:t>Smart </a:t>
            </a:r>
            <a:r>
              <a:rPr lang="de-AT" sz="2400" dirty="0" err="1" smtClean="0"/>
              <a:t>grid</a:t>
            </a:r>
            <a:endParaRPr lang="de-AT" sz="2400" dirty="0" smtClean="0"/>
          </a:p>
          <a:p>
            <a:pPr lvl="1">
              <a:lnSpc>
                <a:spcPct val="114000"/>
              </a:lnSpc>
            </a:pPr>
            <a:r>
              <a:rPr lang="de-AT" sz="2400" dirty="0" err="1" smtClean="0"/>
              <a:t>Seldom</a:t>
            </a:r>
            <a:r>
              <a:rPr lang="de-AT" sz="2400" dirty="0" smtClean="0"/>
              <a:t> </a:t>
            </a:r>
            <a:r>
              <a:rPr lang="de-AT" sz="2400" dirty="0" err="1" smtClean="0"/>
              <a:t>ores</a:t>
            </a:r>
            <a:r>
              <a:rPr lang="de-AT" sz="2400" dirty="0" smtClean="0"/>
              <a:t> in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ground</a:t>
            </a:r>
            <a:endParaRPr lang="de-AT" sz="2400" dirty="0" smtClean="0"/>
          </a:p>
          <a:p>
            <a:endParaRPr lang="de-AT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6707" t="9371" r="11831" b="43774"/>
          <a:stretch>
            <a:fillRect/>
          </a:stretch>
        </p:blipFill>
        <p:spPr bwMode="auto">
          <a:xfrm>
            <a:off x="6444208" y="3284983"/>
            <a:ext cx="1872208" cy="162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Next </a:t>
            </a:r>
            <a:r>
              <a:rPr lang="de-AT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Steps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de-AT" dirty="0" err="1" smtClean="0"/>
              <a:t>Control</a:t>
            </a:r>
            <a:r>
              <a:rPr lang="de-AT" dirty="0" smtClean="0"/>
              <a:t> </a:t>
            </a:r>
            <a:r>
              <a:rPr lang="de-AT" dirty="0" err="1" smtClean="0"/>
              <a:t>stepper</a:t>
            </a:r>
            <a:r>
              <a:rPr lang="de-AT" dirty="0" smtClean="0"/>
              <a:t> </a:t>
            </a:r>
            <a:r>
              <a:rPr lang="de-AT" dirty="0" err="1" smtClean="0"/>
              <a:t>motor</a:t>
            </a:r>
            <a:r>
              <a:rPr lang="de-AT" dirty="0" smtClean="0"/>
              <a:t> via </a:t>
            </a:r>
            <a:r>
              <a:rPr lang="de-AT" dirty="0" err="1" smtClean="0"/>
              <a:t>display</a:t>
            </a:r>
            <a:endParaRPr lang="de-AT" dirty="0" smtClean="0"/>
          </a:p>
          <a:p>
            <a:endParaRPr lang="de-AT" sz="600" dirty="0" smtClean="0"/>
          </a:p>
          <a:p>
            <a:r>
              <a:rPr lang="de-AT" dirty="0" smtClean="0"/>
              <a:t>Details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visualisation</a:t>
            </a:r>
            <a:r>
              <a:rPr lang="de-AT" dirty="0" smtClean="0"/>
              <a:t> (</a:t>
            </a:r>
            <a:r>
              <a:rPr lang="de-AT" dirty="0" err="1" smtClean="0"/>
              <a:t>graph</a:t>
            </a:r>
            <a:r>
              <a:rPr lang="de-AT" dirty="0" smtClean="0"/>
              <a:t>,..)</a:t>
            </a:r>
          </a:p>
          <a:p>
            <a:endParaRPr lang="de-AT" sz="600" dirty="0" smtClean="0"/>
          </a:p>
          <a:p>
            <a:r>
              <a:rPr lang="de-AT" dirty="0" smtClean="0"/>
              <a:t>Sensor </a:t>
            </a:r>
            <a:r>
              <a:rPr lang="de-AT" dirty="0" err="1" smtClean="0"/>
              <a:t>communication</a:t>
            </a:r>
            <a:endParaRPr lang="de-AT" dirty="0" smtClean="0"/>
          </a:p>
          <a:p>
            <a:endParaRPr lang="de-AT" sz="600" dirty="0" smtClean="0"/>
          </a:p>
          <a:p>
            <a:r>
              <a:rPr lang="de-AT" dirty="0" err="1" smtClean="0"/>
              <a:t>Participation</a:t>
            </a:r>
            <a:r>
              <a:rPr lang="de-AT" dirty="0" smtClean="0"/>
              <a:t> in </a:t>
            </a:r>
            <a:r>
              <a:rPr lang="de-AT" dirty="0" err="1" smtClean="0"/>
              <a:t>competitions</a:t>
            </a:r>
            <a:endParaRPr lang="de-AT" dirty="0" smtClean="0"/>
          </a:p>
          <a:p>
            <a:pPr lvl="1"/>
            <a:endParaRPr lang="de-AT" sz="600" dirty="0" smtClean="0"/>
          </a:p>
          <a:p>
            <a:pPr lvl="1"/>
            <a:r>
              <a:rPr lang="de-AT" sz="2400" dirty="0" err="1" smtClean="0"/>
              <a:t>innovation@school</a:t>
            </a:r>
            <a:r>
              <a:rPr lang="de-AT" sz="2400" dirty="0" smtClean="0"/>
              <a:t> </a:t>
            </a:r>
          </a:p>
          <a:p>
            <a:pPr lvl="1">
              <a:buNone/>
            </a:pPr>
            <a:r>
              <a:rPr lang="de-AT" sz="2400" dirty="0" smtClean="0"/>
              <a:t>	27.02.2014</a:t>
            </a:r>
            <a:endParaRPr lang="de-AT" sz="2400" dirty="0"/>
          </a:p>
        </p:txBody>
      </p:sp>
      <p:sp>
        <p:nvSpPr>
          <p:cNvPr id="4098" name="AutoShape 2" descr="data:image/jpeg;base64,/9j/4AAQSkZJRgABAQAAAQABAAD/2wCEAAkGBxQSEhQUExQVFRUUFxUUFRQYFxUcGBcXFRUXFxYYFBgcHCggGBolHBcUITEhJSkrLi4uFx8zODMsNygtLiwBCgoKDg0OGxAQGywkHyQsLCwsLCwsLCwsLCwsLCwsLCwsLCwsLCwsLCwsLCwsLCwsLCwsLCwsLCwsLCwsLCwsLP/AABEIAHoBngMBEQACEQEDEQH/xAAaAAACAwEBAAAAAAAAAAAAAAAAAQMEBQIG/8QASRAAAQQABAMFBAcFBAcJAQAAAQACAxEEEiExBUFRBhMiYXEygZHwFCNCobHB0Qc1UnKyNGJz4SQzQ4OSs/EVJVN0gpPCw+IW/8QAGwEAAgMBAQEAAAAAAAAAAAAAAAECAwQFBgf/xAA0EQACAgEDAwMDAgYCAQUAAAAAAQIDEQQSIRMxQQUyUSIzYXGBBhQ0kbHxodFCIyREwfD/2gAMAwEAAhEDEQA/AIMRKAdua9IeWhHJCyUnl87pFkor5OxKeg+RqmRcUMSHogW1AJT0QDijrvigSggMxQLYhCYoJbEdd6UEdiDvT8/cgNkR98fn70C2IBMev47IDYh98a/6+5AtgzOfnqjIbEITn5tAdNB3xQGxAZT1+eaA2IfenqgNiF3x6oBQQu+KB7EPvSgW1AJT83sgNiEJCge1DMp6oDYsiMh6oDagdKa3tA1FZI87kEsRGyQ/PVAnGJ1nPz0QLCAPKBbUHeHVA9qDvDe6A2oWY9fnkgNqH3hQLag7xA9od4aQG1AJCgW1DznqgNqDOgNoZ/VAbcizHzQGA7woHtQFyBYQZz8/igeAzeqAwGf1QCQsxQGAeSeaCSSI6PX55oHwIA9fm0h5RGXubqev4FBLEWeo7In6w2fsH+pqo1HtQqsKTPN4w+MK8VXsJkysLQGAtAYESgaC0ANACQArQMLQHArQA7QArQDC0DC0AFoALQAWgQwUAK0BgWZA8DJQAWgQIAEACABABaAC0ABKAC0DwBKABAgQA7QArQMrMxBzkO06JZLnXHbmJYtMpGCkAJiZxO4hpI1KCcEnLk5w02YefNLI7IbX+DoyC6sX6oI7W1lHYTECABAgQAkDC0AFoAixGyCUO5s8Blym/wC6R94UJxyitvEmZGJPjCkWV+xk6MleBJgCABAAgAQAkACQwCYMECBAAjICQMEACACkACANLg3Bn4guNhkbNZJXey0fmfJUW3qHHkvqpdnL7FuXiWGh8OHgbJX+1nGYnzazQNVSqsnzOWPwizqV18Qjn8s4/wD6R50khw0jf4TE0fAjUHzTelS7Nh/NN90jufh8WIjdLhQWOYM0uHJum83xnct8v8ko2SrltnyvDCVcLI7ocNd0YS2GQEgBMDuGEvIa0FziaAG5PkEnJRWWOKbeEdYjDujcWvaWuG7SKIsXqEoyUllMcouLwyJSIggAQMccZcQ1oJJIAA3JOwCTaSywSbeEd4jDPjdle0tcN2kUddkoyjJZQ5RcXiRHSkLIJACBAmBDio7b5jUFJltUsPHyPDS5m+Y3QhWR2yJUyABAhoEUsQzI7MOd2l2NUJKyO1kk2GD6OxKMEI2OHBy1r2f3h96CTcJkkeJad9D0KCEqmuxzJjGjbVGRxob7nNPf/db96B/RAtBqZRnIEIASBkOJ2SJw7mrwn8vzCT7FMvczLxXtj1TLa/ab3Zt0jJe9jhM2QEFoBrxAgWQDSo1G1x2yeCzTuSluiskHEs82Ik+qLXucSYwCS2hqKr8lKtxhBc/uRsUp2Pjk5m4TO1neOieGb5i01XU9E1dW3hMTosSy0VoMM995GudVXlBNWaF11KlKcY92QjCUuyJ8ZwyaEAyxvYDoC4UD5X1ShbCTxFk51TjzJHGDwEsxIiY55G+UXXr0ROyMPcyMKpT9qIsRA5jix7S1w3aRR+ClGcZLKYnCUXhomfwyYPDDFIHuFtaWmyBuQOaj1YNZyT6U08YIHQuDshaQ4HKW1rfSuqluTWSDi84JcVgpIq7yN7L2zNIv0ShZGXtY5Vyj3R6TsPwRk/eGaMuYAMh8QGazYBG52WTWXODSizZo6FNNyRncFhmhxGZuHfIYrzR0dM4IF6GtNVO2UZ14csZK6oShY2o5wUOKPdJPISwsc55+ro20k+zsrq8RrXPHyU2ZlY+OX4FjOFTRAOkiewHSyDVpwuhN4THKmcFlojw2BkkrJG91nKKaTqBdX6JysjHuxRrnLsgxuBkhNSscwnUAir9EQsjP2sJ1yh7kR4eAyPaxvtPIaPUmgnOSjFyYox3NRR6XtdM2BrMFEfDGA6Uj7bzr4vx946LHpoub6sjXqpKC6Uf3IMDwaOLD/SsUCQ6u5hBovvYuO4HP0Up3SnPp1/3FCmMIdSz+w+F4aHHSCMRCB3tAsc4hzQRmaQdnVZBHTZKyU6VuzlDrjC6W1LBCx7cLj6iLixkgjOYglzTTXg6ajf4BTebacy7kFiu7Ee2SnxfAFmJliY0mpCGtAs0TbQB6EKdVidakyu2vFjiiHG8NlhrvY3sB2LgaKnC2E+EyE6pw5kjjCYGSW+7Y99b5Wk160nKyMe7FGuUvajT4DhHxY3DiRjmEvaacCDWuqpunGVLaZdRCUbopl7tZwyaXGTGON7wMmoaa/wBW3mqtLbCFaTZbqqpysbSPOYfDPkcGsaXOOzQLK2SnGKy2YowlJ4R3jcBJCQJGOYTtmFX6dUoWRn7WSnXKHuR3hOFzSgujie8DQkAkKM7oQeGxwqnNZSJOBNIxUIIIIlYCDuCHC7Ub3mptE6Vi1Jmn2+/tsn8rP6Qq9F9os133Tz1rWZMNiQISBggDkODr51oUiTTjyVcMMry3rsgvs+qGS4gzpZKvfucfANBzKMlrrilyTTS5aJ2OhTIRhuJJG5gR1QRi9rKuAcdWnkki65Lui0UyhFHEsLnaDbS0maq5KMeWcBhY7Vt/PJLBNyjNdzQikDhY+HT1UjHKLTOkEROcBuqrLoQWZM00aS294gjhkoJoeqop1ldstqNur9Ju0sFOZHifZWs50O5qcI/L9EmVS9xl4s+MJl1ftPY/s+xj24nuwRlkBLtNfC0kUeSx66CcN3wadBNqzaWcLjHR8WeG1UkhY6xyIG3Q2Aq5QUtMvwTjNx1T/LPUYXGvkxmJgcQY2MZTaH2h4rPO7WNwUa4yXfJtU3KyUH2PNfs5xThPLCKyFrn7a21zWij0o7eS16yGYRkY9DLFkoo0J8Y7EYDGGWnFj5Gt0AoMot946qmMNlsceS6U3OmW7wU+D4p2H4U+WKmvz70DvI1uoPkrLoqzUbX2K6JOvT7o98kf7QhbsK+vE5ps+9h/Mp6XhTQtZ3g/JtcT/emF/wAKT8HqiH2JfqaJ/fieH4yx5x8ojaXP75xaALJIdY/BdGppUrPbBzrk3c9q5yev4o2eThspxbAJGkOb7OwLaOhNHVwWCDjG9dN8G+xSlQ+ouSr+zbGvIli0ysAeNObib19wVuugsqRT6fY8OJV7JcalkxxzEHvrz6D/AGbHZa6J6imMaU0LT3yle0yXg0QdxeaxeV0rh66C/gSlY8aZDqWdUzU+luxEHEGy04RukawUNA1pI9dQDap2KE4NeS/c7IzUvBS7C8Rf9EnGn1ILmadWudr11Cs1cF1V+SvR2Ppy/BX7Q4h0/DIJZKMmca0B/GOXkApUR2XuKI3y36dSkZPYOAOxrLHsNe/3gUPxWjWyxXwZtFFO1FTG/wCkY5wP+0nye4vy/gpR+ijK+CMv/Uu5+TW/aPirnZENGxMFDzd/kGqnQx+ly+S7Xy+pR8IX7PYPrpJj7MUbiT5n/IOT1svpUfkWhX1OXwYuAYZ8UzrJKHH3uzE/C1fPFdP7GeGbLv3PVdnMSx/E8Q4kWc4jJ50Wjw+dArFdFqiKNtEk9RJ/2KnaXjcwjkwuJjBeXZmSggDKHAtLRWuxF3zUtPTFyU4MWpvkk65ovQ8RdhOG4d8QaC9/jJG9lxPv0AUHX1b5Jk1Z0aFKKM//ALZGL4hhpGtLAC1tEg7FxvT1V3RdVMk2Uq9W3xa4PZwcVL8VNAAA2KNrieZc7X4UQsHTxBT+WdHq5nKHwjyv7PvC3FvAGZrRR9zjXxAWvV94oxaPje/IccxTsRwqGaWjIZPaoDZz27DyARRFQ1Diuw75OzTqT7mkca/D4bh4ipolfE14oGw4Au32JJJtUuG+c2/BdvdcIKPkye0EYHFoqFW6AnzN1f3BX1P/ANszNesalYM/t9/bZP5Wf0hX6L7RTrvunlsVh81UaIWtlFc1HhkZncz2hY5EJFmyM+Yk7JWkWD/l6oKnCSeCtLiC7Rl+ZRkujWo8yLGHiyiufNMpsnuZBi/C5rvcUiyt5i0S4thLTX/UII1tKRGzEMaABenKkEnW5PJyGukIJFNGqB5jBYXcvJmYpg5Zf5gkaH9VZacQN0yhJkL8S0aXfokWKtsQmcdm/HRBLZFeThwINucBy0Wa3VV192dDS+n3X+2PHyyF2JrYk+ZP5Ll3eozlxHg9HpvQKoc28lSacuXOlOUu7O3CmFaxBJI7gnPvGvqFOizpzUirW6dailwZoYl1tBHPUL1MZKUU0fOHW67HF+DU4R+X6JszS9xmYv2gmW1v6T1XYP8Atsfo/wDpKy6z7TL9D90nP73/AN/+Sh/8b9ib/qv3PU8L/eWL/wAOL8Asc/sx/U2w+/L9Dzn7PP7ZJ/hyf8xi16z7SMmi+8y/gv3fj/8AEm/JUy+7D9i6P2Z/uVcOwu4M8NBJz7AWf9c1Sm0tTyQrTel4+Tr9oAr6GOYabH/AjS/+YavvA9FjcC93EIJQPBHE/M7lZzAAeetrNGaVTj5bNcoN2qXhIwuyMjZOI4p4og94WnyzgWPULRqE40xRm07UrpMstlnm4diu8zufneGgt1ytLTQFbDVVYhG2OCx75UyyZ/7NPbn/AJG/iVp13aJn0HeRm9if7fH/ALz+hynqvsf2KtJ9/wDua/Aj/wB7z/738Qqbf6aJop/qmXOHsLYuJlwIt8pFir8B2VUmnKGC2CajZkzewv8AZcb/ACf/AFvV2s+5Eo0f25HOP/c8H84/qenX/UsLP6VGR2KxYjxkROzrj/4hQ++lfq4OVZn0k1G1HHHInYbGvIHsy96y+YLs4/T3Ipaspx+AtTruf6mzx/BMxrxiYZ4mhzWiRsjw0sLevu/BUU2OnMJIvurje98WWOBYiEQ4jCRSNzuYald4RI8gh2W/sjQD3lQuU3JWSXBOmUNrri+TIZlwLXHOyTEvBY3IbbE07uLub/Lkr3uva8R/yZ8RoT5zL/BncE4ZLiJMsNB7RnsuqqI1B66hX3WQhH6uxTTXKyX09z1fE5HYjhj5J2VLC7KHEEE09rSfeCR00WCvEL0oPhnQszOjM1yiDHwOk4XhWsBcS8DQE7l416aqcJKOok2QnBz00UjN4dwqTDY7DslrMXNcKN6EkfkVdZbGymTRRXVKu+KZ6zhn7yxn+HH/AEtWGX2Y/qbofen+hj9gBceMA3LRp/6Xq/V+6BRo/bMixzC3g0IIIPeHQijrJIdk62nqXgLE1pVk0OIRudBwzKCakgJoE0Mo1PRVRaUrMlkotwrwUu0f72i/mg/qVtP9NIq1H9SjP7fxkYx5INFrKNGjTRdHmrtE108FGvT6uTza2GQjnkDRr8EmTri2+DPZEXkkAAfd6JGtyUFhkmFlDTRFef6oyQsjuWUzQapGRlfHttnoQUmW0v6iWI20HyCCEuJMT6Gpr7kDW4jOKby19AgfTb7jErjs2vVMNkV3ZWxjXDK4kb0K5JF1bWMJFluGbz18yUZS7lW+TeEDpWt6e5Y7ddXX+TqaT0fU6jl8L8lWbGdNFybtfZZwuEep0nomno5ay/yU3ykrE22dZJJYRGlyN8G4/hUMbmxyPJkdXs7AnStuvVaY0prk4V3qc1P6FwZWMgMMrmHdjiCqJR2vB1tPb1IKZYjfbcvTUehXb9Ou3R2PweV9d0nTs6q7M2+Guy6+S6eODys39RRxXthNllfsNbgnE/o0olDMzhYFmgLFHStVTdV1I7ckqbelLckT/wDbQ+kfSO68ebPWc5b9Muyh0Hs2Z4LHeupvxyX4O17mTSTCFueUNa7xGqbtQpVvR5io54RatZiTljuUuD8dGGlMkcVucC05nkiiQT9nyVlmndkVFsrr1HTluSJY+0uWGWERDLM5zneM3b96NeSi9LmSlnsNavEXHHc64J2odhQ5scdtcbyueSAeooaf5It0vUeWx06vpLCRW4txz6TIJJGEkUGgPoADoMqlXp+nHamRs1HUluaL/FO2skzCwsyNOjsjyCR0Jo6eiqr0UYvOS2etlNYxgyuF8WGHkEkbHBw6yaEcw4ZdQr7KXYsSZTXd05ZSNyft9M7QRtboRo7qN9QdQs60EV5NEtfJrsZvBe0P0YvdHFZeKdmeTseWnmrrdP1Ek32KKtT028LuQcM4s2CUSsi8QzVbzXiBB+z5p2UOcdrZGu5QluSGeNf6QcQIy2QuL9H6WdxWXbdLofRsb4Jdf696XJocV7ZvxEZjdGGtPtZXkEjoSQdFXXo1B5yW2a1zjjBT4X2h+jsljZEKlFOt5vYjTw+ZU7dO7JJt9iurUdOLSXcUvHw7DMwxi+rYbBznNdk75a5lC0+LHPIPU5hsxwZzZo+Ubv8A3P8A8q5xk/JTuivB6R/EIMexrJndzOwZWSuNteOjzQ+fgseyenlmPKNm+GojiXDMnFdmcTHr3Re3k6Pxg+YrX7lojqa5ecMzy01i8ZRxh+z+JfoIJPVzco+LqTeorXdkY6e19kW24KDDeKdzZpR7MDDbQeXev/8AiFU52W8QWF8lqhXVzN5fwVOH8YdDOZw0ZiScrfC3U6iq28lbOhShtK673Ce9I0OM9rn4lndvjAZdkNeRmra7B0Cqq0ireUy23WOxYaOuD9rn4ZndsjDm3YDnk1e9UAi3SdR7m+Qq1jrW1IqScfLsQMQ5hL2kEAv8IrYAZdlNafENiZB6nNim1yW4O1zmTSTCFueUBrvGapoAFCvJVvR5io57E1rGpOWO5S4Px36M8vjYdRTml9tPqMqss0/UjhshVqOm8pE3HO07sUGiSOmt1DWvIF9TbTZUatKq3lMlbqnYsNFnhXbJ+HjEbYw5o9nM8kgdAQBoo2aNTeck69a4RwkZOK4mJJTK9ji8nNfebEbV4dKofBXRp2x2p8FE7lKW5rksce7QvxTY2vaB3d63ZdYA10rko06dVNteR36l2pJ+DGWkzEUmHDjZ+CC2NjisI7A5BGCDeSOcNIOakmTg5J5RRhmLCa1HzqkaZQU0WJpHOafDTau75JlUIxjLuGGiLmjxkDoP1QgnNRl2Jm4ZgPU+ZsoK3OT7EoaB5JkMtkcU4ddckm0u5PpyTwiDGuBAF87WC/1CEOI8nd9P9Evs+qfC/wCSvLiydFyLdZZZ54PT6X0rT6flLL+WODBSyNc9rHFjfafRyt1rVyzdzdK2EHhs3J+BQYWWFuJlEjnOHexszAMY8eF2fyNHlontwZP5idkXsWMFzjnZt0cD4wM3cF00MgGronV3jH19pth3mCm4ldWpzNN+e54lQOi+eDbw3GGl0ZkbTwWh0oP2b5jnV2r42+Gca/0zlygyr2j4bNBMTL42SEvjnGrJGnY3yOyjOOXk0aO+CjsfDRSjcRXzdqzSTcLE0P1KqNunaken4cDWgtellOK7s+byrk5PCM/FHxhTJ1r6ScoKgQMEAJADQAFACQAigYWgYBAhhAMaAOSgEAQMECBAAgYwgRLBiXs9h7m/yuI/BQdcX3RJWSXZnU2Lkfo973Do5ziPvKFXFdkDsk+7ZCpkBIGCAGgQIASBggBIGCBHSBAgCOaUNFm0iUY7ngg+kOPss95Rkt6cV3Y+6efadXkP1QLdBdkAhYN9T56phvkydlcqSK22nk5xA8LvRPwOv3I5wR8A+eaSJW+4MVEDrdEbFRlJRWWTojOT2xWSnNMXCjoOdc1z7/UYR4hyei0foE5fVZwOBj3+GNpO+gF7AnU+gPwXKt1Nlr5Z6KnQ6fT8pc/LJuE8EnxV90ywPaeTTQehJ5rOk2abL4V43Gvg+zBazvXtL3QSEYnDnfJvmYR7XhOZPaZZ6vL2rjPZmvHjJHiXhxc0XF/o0jdO8bWZoceeZunuKl+ChwSxd3+SphsWZ8CcuHbNiY6wzyW28RGw1wG9jb3JLlE5RULeXiL5O4+MyYPuzMPGA2HEQEi3sy3HK0dcvhPpRRnHcj0Y2N7O3hnicYWGR/dA5C45Adw29AfcoPudKCais9zlsPX4DdSjCUuEhWWRrWZPBqYZ0gYIy4iO83dkki+oH2V1NPoJv3nlvUfVtO3ipZfyN7Wt1ytPuW2OijF5izkP1G2xbZdjTw0xI6eQVq00PPJgs1M0/p4M3Fe2PVaCFftLTIy7YE0CTQJ0G59ENpdytJvsDYyQSASG6kgE0Op6IbSDDZymGAQABACQAFACpAzp0ZABIIBuiQaNb0eaWU3gbTOUxDCAY0CBrC4gAEk6AAWSfIc0m8LkcVk5Ir1G6PGR4BMAQAc0ANBEaAEgAtAxoECAEgYFAhWgYIAYQA6QISAC0DBIAKA5ZD7XMhv3n/JBN4iSNaBoNEyDbfcjf7Ta3N36V+tJFi5iwxJ8B9FGc4xWWyzTUTsmlBZK7MUGtA5hcu71JLitHo9N/D0py33PC+EVpcSSuXbfOz3M9LptHTp1iuOPz5O8Jg3y58gvu2GRwvXK3ehz3VPcvnZGGM+T03C4BhMbBC52eOdsbngihmeHZfgT96kuHgw2S61TljlFiPhrY5ZMNmIw2Ntsb/8Aw5o3WGuHUEVXPRPGOCt2boqf/lH/AAaOIkML4skpdG6MYOWcbsnjd9W545U7TXcFMpSU08rnujF7Q8VY5kUgqHGYV+R0YGhym7byy3rXmUmzTRVJNx7xaMrE9oHDEyT4XND3o8Q0OpAzEct9R6qO7nKNENMnWoz5wZkuZ7i57nPcdySS4+pUowlN8Fk7KqI/U0kTw4M8/CPLddKj0xvmfB57WfxFCP00rP5LccQbsPfzXVqorrX0o8xqNbdqG+pI7V5kIcTskyyHcv4DZBRZ7ihi/aCC6r2m92c9uX/y8/8Ayys+p9q/VE9P7n+hpYDBNjwcz7cXywZ6oZQ0S5R5l1hUzscrkvCZohWoVN+WitiuBMbhRKHPzhkUjrAyESuLQG87Ffepx1MnZtfYremSr3Lv/wAE3FOz0cXd06Su+bBJYbqXMa/NH5eKteijXqZSz+mSU9NGOMZ74JcR2ZiE8EbXyZZHyxuJy5gYty2hVHzSjqpbW2uUOWlipJJ9yliuCNbC+QOcS2KKWtKuSVzCNtqFqUdTKTSaIT00Um8k/E+BRQBji6QgSMjk0brmYH3H5a1raUNRKeV+GSnp4ww/yi9Lh4PpWPBa6mwuIADKBGXMW9D7NepVe6fTg/yWONe+f6FR2CZLgYbc4PjjxEjarKQ2QZg7mDtSn1HC5/DwQ6cZUr9Cpi+BsZhxIHPzhsL3WBkImJADeditVOOok5uP6kZadKCl+hck7MRh5bnfpJJH9nZkHeg7b3p6KH81Ik9LEqs4Gw4Xvcz+87t02w7vK1+TL1zc1L+Yl1NuOCK08enu89yfDYCOHEYIsc9xl7qU5g0ANcdAK1uwUpWSnCefA41xhOLXkz+0uAbHIHMc4tlDn04Cwc7gRpuLCs01jlHD8ENTBRlleTIWozDQA0CGgQkACAFaBjQA0CEgAQAUgYIAECC0DBABSABAiLFNJaQN+iROtpSASCh+CBtPIny+7zP6Kuy6FazJmijSWXPEFkqPxYG2p6n50XLu9T8VnpNJ/D/m9/sivJMTuVy7LZ2PMmejo0tVEcQWCzwfAfSJmRZwwvsBxFi6JA950VaWSy2fTjuPSYPs2xjI5iC9njhxTHAZon6tL2VyaaPpqpqJhnq5N4/dGDBI/A4rXUxPpw5OadCPRzT96iuGani+r/8Adz2PaeCHEyRiHwTtjZLh3aBkrNwwdHCtFN4ZztPKVaee3ZkfaDtDhgO6MRIlaJnvY4Z45q0IHJwLReqHJEqdPZL6k/8AR5DHcallfI5vg75rRK1vsvLQLcQdiSLUGzoV6eMUk+cFJkJceZPzuVOFM7H9KFdqqaI5m8FyLB9dPIfmV1KfTPNh5rWfxH4oX7lqOMDYUupXTCHEUeav1dt7zN5O1aZzkoGCQEGK2CCys0MALGiCifuKGL9oIL6/aa3CsYInPLgTmikjFVu9tC9dlXdW5pJfIqp7W2zUg41D9G7p7ZM/dOhtuXLWcvaddbugVndE+puXbOTQtRDp7X3xgjx3G2PwrIh3oe1rGEWO68BvNQNknTfak4aeSsbeMCnqIutR5JeN8fZM6Jze+8L2yOa8jK3KGjLG0HyJs9Uq9PKOU8Dt1MZYZLP2lYZoZGsf9XLNIQcotsp2FE61ajHSy2tPySeqjuT+DjivHIHQOjibLmcyOK35KyxyGS9CTms0ivTzUk5BbqIOLUSHj3HmYhrMveggtc5rnDI3K0CowN+ZsqdVEot9iNuojJLBxJxphmxUmV9YiN7GjSwXZaLtdvCdrT6EtsV8Mj1o7pP5RLHxqFuGEYbL3rY5IrOTJ9a4Fx3vStNFF0TdmX2ySV8FXt84OOI8bbJho4x3udrY2FpcO6+r+0ANSTpv0Thp2pt8Y/5FPURcFHyaU3afDkOcGTd4S+Svq8ud8XdEXd5QNdrVK0s8rtgueqrx+TMPHGHBiD60Pa0sADgIiC/NmdzJrStlcqGrd3GCl3p1bfJzHxiPvsJIWvrDxRscBlsuZerddrI3pPoy2SS8sXXjvi8dkQ9oOIxzOj7oPDI2kDPWYlzy43l05qenqlBPcR1Fqm1tMlaDOBQMYQJggQIAEAIlAwQAwgQ0ACAEgAtAxIAAEDHSBBaBAgZxJKBuVTbqIVrMma9NobtQ8Qj+5Umx/wDCuVd6m3xA9Lo/4djH6rnn8FQlzjzJPIWSuZOyU3ls9JVRXTH6VhGrwHgBxIkcZY4o4qzuedr206ab2opNkb9QqsJLLZ6Tg/CXQMmYyKKbE0HwyE2ySF2hdHZqxz9QpJGK27fJSbaXn9Tx3EMHJhpix1NkYQ62m6O4o+X5KD4OhCUbYcdj3UeNMrGzROyfSgA7+FmLiBoOH8L2gtN+Ssz5OXKG2W1+P8HmO1nEosT3UrRkmosmjo0MvskHYjcfDooyaZt0tc68x8eDHlxsj2Rxk22LNk6jMbIvelHJoVcU215Ims16k8lbVROx/Siq/V00LM2X4sD/ABH3Db4rrUempczPK63+Ipy+mlYXyWmsAFAUPJdOFcYcRR522+y2WZvJVLjGRZtp+IUiaSsXHc7LnP8AZ0b15n0QRxGPfuTRNoAXdJlcnlnSCIikMgxewQWV9zU4Qfw/RJlMvcZuK9seqZZX7T0PZXANmxAD8pa1rnlrjQdQNDzF7+QKz6qbjDgs00FOfJ1h+Fd8HPDBq6asjwGDu2h1NGU2Bemuo6bqDu24WfgmqNybx8lE8Lf3IntgjJoeMZibogN3vn6K/rLfs8lLpls3+DZ7KYON7CXxteXTRw+K/C1zXElvR1garNqpyUkkzTpYRcW2s84JeE8Ia6DP3YcGjFhzjX2Wju7990oWXSU8Z+CcKYuGcfJSxjYW4OOogTIwETDcStee8a83tlqhSsg5u18/t+CuexVLj9/yV+ymHbJimNe0PBEhynUEhjiNPUBW6qTVeUV6WKlZhmwODsdiJmCIB30eOQRfwSOLMwbe25+Ky9aSrTz5NXRi7GseDr6NBHLjCYWvbE9ngA1bER4ywWNjWqN85Rjz3FshGUuOx5bCYUzSiOPd5IbZ9TqfQLfKeyOZeDCo75Yj5LEXBZXPiYMuaZneM8QFjXfodDoq/wCYjhv4LOhLKXydScClEoiGQlzO8Dw4ZMgu3ZuQFFL+Zi4bh/y8lNROu1WHbHiXsYA1oDKA21Y0mvfaenk5V5f5DURUbMI2eM8Ojbho3901hBw+V4Fd53jCZAeqyQtlvaz8mqdUdiePgsdquz0eHhlkAb45o8lD2GEatHvv7kqL5Tkl+GSv08IRb/KMjtY2FrgyOIMc02HN9l8TmgsN3qbvVaNNveW3/szanYsJI8+tZlOrSEc2mPAEoAEgGmAIExoAECBAxUgAQA0ANAhUk+ORxWXgzMVjTdDT56rhajXzbcY8HtdD6HTFKc/qbKxs7lc6UnJ5Z6KumMFhLBpcJ4LJiGymLKTE3OWX4nDX2Rz2KSWSNt0ams+TcgwkeGGCxkJJbbROCbLS4lpPkPbHuCeMYZklZKzfXL9jS4jhmR4iWUNqF7nYfGRj7Gf2JR/dNtd5G1JryUQm3BRfdcr/AKI8FHNg4HOkBrCTgRu/jil0eG9QbDh5oXCHNxtmlHyuf1MLtDg8FG13czPllc7MKAyNaTZDjzNKMsGrTyubSksIxY8VII3RBx7txDnN5EjYqOfBpcIuW590cxQE7C/w+Kvq0tlj4Rk1XqNGnX1y5/Bbw+EFkO1qttBZXWp9NhHmfJ5jW+v2zWKvpQsMy5Cdg3l9wXRjFR4Rx7rZSjmTzk0FMwkL5Ds0a/cEE4xXdnDcNzccxPw9yRPqY7BBG5pI3by8vJApyjJZJ0ysLQAkDIcT7PvSLIdzU4P+X5hJlMl9Rm4r2wmTr9pu9mZmsntzg0ZJRZIAsxuA19VRqE3Dj5LNPJKeWbHZeeMYenSxsLTOCHuAP1kbWtIB3F2suojLqdvg16eUen3x3MOaRv0SJtguE0hLb1osYAa6aFaop9Zv8GWTXRS/Js9kOJNhjIL2NzTx2HFvsZDmOuwutVRqoOUu3gv0tijF5+RcNxsYiaDI0GsbpmH22jJp58uqhOD3Zx8EoWR24z8lVrY24F/1rXZxG5sZIzsmDyH03cDJzVuZO5cdv8Ff0ql8/wCw4Fhjh8VF3rmMzRvdZcBlD43Zcx+yfJF81ZW9vyKiPTsW74Lj8YzvpvrWOP0WKMvDhT3tMebK77Wx+CpVcunHjyX9SPUfPgmwr4XY6ebv42gPqi5uWSJzKfR+1y0CJblUo7f9hFxdspZPP9n8QyPFxPJysEh1OwBBAJ6DULXcpOnHky1OKtz4ybhkjZisCTLERHGGPLXgtaW5jqdgPEFlipOuXBplKKsjyRMxMbnxt7xgzYOSKy4ZWvcX0HH7PLfqhxkovjyh74uSWfBm9rnNdiXOY9r2lrPE02NGBpF9bB+IWnS56eGjNqmt/Dya3GMZH9GaO9Y4uOFysDgSzu2HOXD7Ky1wlvfHyarLI7Es/BDxzHtkbix3gcDPGYwHA+DxElnUWTt1UqYOLi8eGQumpRkm/JB2iETYIY2Stlcxz8rmkEiIgFodW2pOis0+5zbax/2Q1G1QSTy//o86tpiBAAgBJDGgAKYgQAwgBoEJABaBiQMECGCgAtAGXxSOiHfFef8AUKdlmV2Z7r0LV9Sja3zEgBXNPRGhwHiRw8zX2Q02x9HXI/R1eY3HmApLhlGor6kGj1s7GCOQPcA3OYpwNmtmALJm/wB0uDXjpmcFM5sd25Y/b/op8Q7ZuDYo2ZJGiMsxDXN0kcLbo7mCNQR1Sci6vRZblLj4PNY7i00zWskkc5jAA1t6CtB6nzKi22bIUwr5S5Kscd8tOp2+K006SyzsuDHqvVKKFy8v4RcjgaNyHHpy+AXWp9PhDmXLPLaz1y+76YfSixrsBQ+/3Bb0kuEcSUsvMnlnTW0NFIhnLK3Dh7R52ki298JFxMoEUAJAxoECAAoASBkOJ9lInDuavCfy/RJ9imXuM7F+2Eyyv2E1JlYqTAKSACEDyCABADe4k24knqSSdNtT6BJJJYQ223lnNJghUgYIEFIAAgGCBiIQAAIAKQA0ACBAgBUkMCmGRoEFoAEAFoAEACAAhACKBhSAyCQEOLrLR57LLrKepW15On6TqXRqE/D4ZkR6EtPLb0Xmmj6HVLPCO1EtJJp3PrM4nK0NF8mt2HuT5ZV9MeRNhcdQDrzW2nQ2WfhHL1XrFFOUnl/CL0WEaN9T57fBdanQV18vlnldZ6zffwuEWQtqWOxyHJt5YAII5GmBHiGktNboJwazycYWPK0DnzSJWyyyZMrGgQIARQAIGCABAEU50SJQ7mvwVl/D8wlJ8FUuZGdioiT+akTrkksEbHO+fRIk1E6DnfP3pkWonQceiAxEWZ3RAYQ7KBcBZQHAtfmkBwdaoDgNfnyQIKKAygA+a+9AZQ8ppAshkKB7gDSgHJBR6IDIFqBZHlQGUKvmkBkMpQPKCkCyPL+iB5EAgMgQgEwPzogMid86IBHJeglgbXIE8DpAgCAyBHz6pBkOaY+DnKLutevogFJmVxKAh4I5/mvPa3TuNj2rue59J18bNOtz5jwdw4Jzt9B5/onT6fZPmXCDWev01cQ5ZcjwbQNr8z86Lq06Ouv8nmNV6tqNQ+XhfgnY2hVfitaOa5ZeWdUgWQpAZCkCyJA8hSAyBCAyFfqgMjpAZEQgMggMicaQSXJznCAwISj5+CQbSKR+bSuaCaikem7JMBkIPJh/qaqL21EVazJmJOdT6/mtHgpiRtP4pEmSB3z7kyDOgUAdtQJnTUADuSZFAAhgh0kB0B+CYDAQRCtkADgkOJ1SCLAD80AJo3TGKkB5CkDfY6pIicUgY6QPwKtUxIQCRIdJiYOGqQIHDRAR7kIGvwQWeCSMae9AmctG3ogB0mRHW/qkMANQmBy4fkgB1qlhNcktzXZhWyF3I+BkJsWeQIQAq/BIbCtkDABAMCNExBSQzk8/nmmIda/BIZyBsgYwNvegEACAYnhA13I60+KCb7nNfikSBo1PqEEWem7Jt+td/If6mrPqfaFP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00" name="AutoShape 4" descr="data:image/jpeg;base64,/9j/4AAQSkZJRgABAQAAAQABAAD/2wCEAAkGBxQSEhQUExQVFRUUFxUUFRQYFxUcGBcXFRUXFxYYFBgcHCggGBolHBcUITEhJSkrLi4uFx8zODMsNygtLiwBCgoKDg0OGxAQGywkHyQsLCwsLCwsLCwsLCwsLCwsLCwsLCwsLCwsLCwsLCwsLCwsLCwsLCwsLCwsLCwsLCwsLP/AABEIAHoBngMBEQACEQEDEQH/xAAaAAACAwEBAAAAAAAAAAAAAAAAAQMEBQIG/8QASRAAAQQABAMFBAcFBAcJAQAAAQACAxEEEiExBUFRBhMiYXEygZHwFCNCobHB0Qc1UnKyNGJz4SQzQ4OSs/EVJVN0gpPCw+IW/8QAGwEAAgMBAQEAAAAAAAAAAAAAAAECAwQFBgf/xAA0EQACAgEDAwMDAgYCAQUAAAAAAQIDEQQSIRMxQQUyUSIzYXGBBhQ0kbHxodFCIyREwfD/2gAMAwEAAhEDEQA/AIMRKAdua9IeWhHJCyUnl87pFkor5OxKeg+RqmRcUMSHogW1AJT0QDijrvigSggMxQLYhCYoJbEdd6UEdiDvT8/cgNkR98fn70C2IBMev47IDYh98a/6+5AtgzOfnqjIbEITn5tAdNB3xQGxAZT1+eaA2IfenqgNiF3x6oBQQu+KB7EPvSgW1AJT83sgNiEJCge1DMp6oDYsiMh6oDagdKa3tA1FZI87kEsRGyQ/PVAnGJ1nPz0QLCAPKBbUHeHVA9qDvDe6A2oWY9fnkgNqH3hQLag7xA9od4aQG1AJCgW1DznqgNqDOgNoZ/VAbcizHzQGA7woHtQFyBYQZz8/igeAzeqAwGf1QCQsxQGAeSeaCSSI6PX55oHwIA9fm0h5RGXubqev4FBLEWeo7In6w2fsH+pqo1HtQqsKTPN4w+MK8VXsJkysLQGAtAYESgaC0ANACQArQMLQHArQA7QArQDC0DC0AFoALQAWgQwUAK0BgWZA8DJQAWgQIAEACABABaAC0ABKAC0DwBKABAgQA7QArQMrMxBzkO06JZLnXHbmJYtMpGCkAJiZxO4hpI1KCcEnLk5w02YefNLI7IbX+DoyC6sX6oI7W1lHYTECABAgQAkDC0AFoAixGyCUO5s8Blym/wC6R94UJxyitvEmZGJPjCkWV+xk6MleBJgCABAAgAQAkACQwCYMECBAAjICQMEACACkACANLg3Bn4guNhkbNZJXey0fmfJUW3qHHkvqpdnL7FuXiWGh8OHgbJX+1nGYnzazQNVSqsnzOWPwizqV18Qjn8s4/wD6R50khw0jf4TE0fAjUHzTelS7Nh/NN90jufh8WIjdLhQWOYM0uHJum83xnct8v8ko2SrltnyvDCVcLI7ocNd0YS2GQEgBMDuGEvIa0FziaAG5PkEnJRWWOKbeEdYjDujcWvaWuG7SKIsXqEoyUllMcouLwyJSIggAQMccZcQ1oJJIAA3JOwCTaSywSbeEd4jDPjdle0tcN2kUddkoyjJZQ5RcXiRHSkLIJACBAmBDio7b5jUFJltUsPHyPDS5m+Y3QhWR2yJUyABAhoEUsQzI7MOd2l2NUJKyO1kk2GD6OxKMEI2OHBy1r2f3h96CTcJkkeJad9D0KCEqmuxzJjGjbVGRxob7nNPf/db96B/RAtBqZRnIEIASBkOJ2SJw7mrwn8vzCT7FMvczLxXtj1TLa/ab3Zt0jJe9jhM2QEFoBrxAgWQDSo1G1x2yeCzTuSluiskHEs82Ik+qLXucSYwCS2hqKr8lKtxhBc/uRsUp2Pjk5m4TO1neOieGb5i01XU9E1dW3hMTosSy0VoMM995GudVXlBNWaF11KlKcY92QjCUuyJ8ZwyaEAyxvYDoC4UD5X1ShbCTxFk51TjzJHGDwEsxIiY55G+UXXr0ROyMPcyMKpT9qIsRA5jix7S1w3aRR+ClGcZLKYnCUXhomfwyYPDDFIHuFtaWmyBuQOaj1YNZyT6U08YIHQuDshaQ4HKW1rfSuqluTWSDi84JcVgpIq7yN7L2zNIv0ShZGXtY5Vyj3R6TsPwRk/eGaMuYAMh8QGazYBG52WTWXODSizZo6FNNyRncFhmhxGZuHfIYrzR0dM4IF6GtNVO2UZ14csZK6oShY2o5wUOKPdJPISwsc55+ro20k+zsrq8RrXPHyU2ZlY+OX4FjOFTRAOkiewHSyDVpwuhN4THKmcFlojw2BkkrJG91nKKaTqBdX6JysjHuxRrnLsgxuBkhNSscwnUAir9EQsjP2sJ1yh7kR4eAyPaxvtPIaPUmgnOSjFyYox3NRR6XtdM2BrMFEfDGA6Uj7bzr4vx946LHpoub6sjXqpKC6Uf3IMDwaOLD/SsUCQ6u5hBovvYuO4HP0Up3SnPp1/3FCmMIdSz+w+F4aHHSCMRCB3tAsc4hzQRmaQdnVZBHTZKyU6VuzlDrjC6W1LBCx7cLj6iLixkgjOYglzTTXg6ajf4BTebacy7kFiu7Ee2SnxfAFmJliY0mpCGtAs0TbQB6EKdVidakyu2vFjiiHG8NlhrvY3sB2LgaKnC2E+EyE6pw5kjjCYGSW+7Y99b5Wk160nKyMe7FGuUvajT4DhHxY3DiRjmEvaacCDWuqpunGVLaZdRCUbopl7tZwyaXGTGON7wMmoaa/wBW3mqtLbCFaTZbqqpysbSPOYfDPkcGsaXOOzQLK2SnGKy2YowlJ4R3jcBJCQJGOYTtmFX6dUoWRn7WSnXKHuR3hOFzSgujie8DQkAkKM7oQeGxwqnNZSJOBNIxUIIIIlYCDuCHC7Ub3mptE6Vi1Jmn2+/tsn8rP6Qq9F9os133Tz1rWZMNiQISBggDkODr51oUiTTjyVcMMry3rsgvs+qGS4gzpZKvfucfANBzKMlrrilyTTS5aJ2OhTIRhuJJG5gR1QRi9rKuAcdWnkki65Lui0UyhFHEsLnaDbS0maq5KMeWcBhY7Vt/PJLBNyjNdzQikDhY+HT1UjHKLTOkEROcBuqrLoQWZM00aS294gjhkoJoeqop1ldstqNur9Ju0sFOZHifZWs50O5qcI/L9EmVS9xl4s+MJl1ftPY/s+xj24nuwRlkBLtNfC0kUeSx66CcN3wadBNqzaWcLjHR8WeG1UkhY6xyIG3Q2Aq5QUtMvwTjNx1T/LPUYXGvkxmJgcQY2MZTaH2h4rPO7WNwUa4yXfJtU3KyUH2PNfs5xThPLCKyFrn7a21zWij0o7eS16yGYRkY9DLFkoo0J8Y7EYDGGWnFj5Gt0AoMot946qmMNlsceS6U3OmW7wU+D4p2H4U+WKmvz70DvI1uoPkrLoqzUbX2K6JOvT7o98kf7QhbsK+vE5ps+9h/Mp6XhTQtZ3g/JtcT/emF/wAKT8HqiH2JfqaJ/fieH4yx5x8ojaXP75xaALJIdY/BdGppUrPbBzrk3c9q5yev4o2eThspxbAJGkOb7OwLaOhNHVwWCDjG9dN8G+xSlQ+ouSr+zbGvIli0ysAeNObib19wVuugsqRT6fY8OJV7JcalkxxzEHvrz6D/AGbHZa6J6imMaU0LT3yle0yXg0QdxeaxeV0rh66C/gSlY8aZDqWdUzU+luxEHEGy04RukawUNA1pI9dQDap2KE4NeS/c7IzUvBS7C8Rf9EnGn1ILmadWudr11Cs1cF1V+SvR2Ppy/BX7Q4h0/DIJZKMmca0B/GOXkApUR2XuKI3y36dSkZPYOAOxrLHsNe/3gUPxWjWyxXwZtFFO1FTG/wCkY5wP+0nye4vy/gpR+ijK+CMv/Uu5+TW/aPirnZENGxMFDzd/kGqnQx+ly+S7Xy+pR8IX7PYPrpJj7MUbiT5n/IOT1svpUfkWhX1OXwYuAYZ8UzrJKHH3uzE/C1fPFdP7GeGbLv3PVdnMSx/E8Q4kWc4jJ50Wjw+dArFdFqiKNtEk9RJ/2KnaXjcwjkwuJjBeXZmSggDKHAtLRWuxF3zUtPTFyU4MWpvkk65ovQ8RdhOG4d8QaC9/jJG9lxPv0AUHX1b5Jk1Z0aFKKM//ALZGL4hhpGtLAC1tEg7FxvT1V3RdVMk2Uq9W3xa4PZwcVL8VNAAA2KNrieZc7X4UQsHTxBT+WdHq5nKHwjyv7PvC3FvAGZrRR9zjXxAWvV94oxaPje/IccxTsRwqGaWjIZPaoDZz27DyARRFQ1Diuw75OzTqT7mkca/D4bh4ipolfE14oGw4Au32JJJtUuG+c2/BdvdcIKPkye0EYHFoqFW6AnzN1f3BX1P/ANszNesalYM/t9/bZP5Wf0hX6L7RTrvunlsVh81UaIWtlFc1HhkZncz2hY5EJFmyM+Yk7JWkWD/l6oKnCSeCtLiC7Rl+ZRkujWo8yLGHiyiufNMpsnuZBi/C5rvcUiyt5i0S4thLTX/UII1tKRGzEMaABenKkEnW5PJyGukIJFNGqB5jBYXcvJmYpg5Zf5gkaH9VZacQN0yhJkL8S0aXfokWKtsQmcdm/HRBLZFeThwINucBy0Wa3VV192dDS+n3X+2PHyyF2JrYk+ZP5Ll3eozlxHg9HpvQKoc28lSacuXOlOUu7O3CmFaxBJI7gnPvGvqFOizpzUirW6dailwZoYl1tBHPUL1MZKUU0fOHW67HF+DU4R+X6JszS9xmYv2gmW1v6T1XYP8Atsfo/wDpKy6z7TL9D90nP73/AN/+Sh/8b9ib/qv3PU8L/eWL/wAOL8Asc/sx/U2w+/L9Dzn7PP7ZJ/hyf8xi16z7SMmi+8y/gv3fj/8AEm/JUy+7D9i6P2Z/uVcOwu4M8NBJz7AWf9c1Sm0tTyQrTel4+Tr9oAr6GOYabH/AjS/+YavvA9FjcC93EIJQPBHE/M7lZzAAeetrNGaVTj5bNcoN2qXhIwuyMjZOI4p4og94WnyzgWPULRqE40xRm07UrpMstlnm4diu8zufneGgt1ytLTQFbDVVYhG2OCx75UyyZ/7NPbn/AJG/iVp13aJn0HeRm9if7fH/ALz+hynqvsf2KtJ9/wDua/Aj/wB7z/738Qqbf6aJop/qmXOHsLYuJlwIt8pFir8B2VUmnKGC2CajZkzewv8AZcb/ACf/AFvV2s+5Eo0f25HOP/c8H84/qenX/UsLP6VGR2KxYjxkROzrj/4hQ++lfq4OVZn0k1G1HHHInYbGvIHsy96y+YLs4/T3Ipaspx+AtTruf6mzx/BMxrxiYZ4mhzWiRsjw0sLevu/BUU2OnMJIvurje98WWOBYiEQ4jCRSNzuYald4RI8gh2W/sjQD3lQuU3JWSXBOmUNrri+TIZlwLXHOyTEvBY3IbbE07uLub/Lkr3uva8R/yZ8RoT5zL/BncE4ZLiJMsNB7RnsuqqI1B66hX3WQhH6uxTTXKyX09z1fE5HYjhj5J2VLC7KHEEE09rSfeCR00WCvEL0oPhnQszOjM1yiDHwOk4XhWsBcS8DQE7l416aqcJKOok2QnBz00UjN4dwqTDY7DslrMXNcKN6EkfkVdZbGymTRRXVKu+KZ6zhn7yxn+HH/AEtWGX2Y/qbofen+hj9gBceMA3LRp/6Xq/V+6BRo/bMixzC3g0IIIPeHQijrJIdk62nqXgLE1pVk0OIRudBwzKCakgJoE0Mo1PRVRaUrMlkotwrwUu0f72i/mg/qVtP9NIq1H9SjP7fxkYx5INFrKNGjTRdHmrtE108FGvT6uTza2GQjnkDRr8EmTri2+DPZEXkkAAfd6JGtyUFhkmFlDTRFef6oyQsjuWUzQapGRlfHttnoQUmW0v6iWI20HyCCEuJMT6Gpr7kDW4jOKby19AgfTb7jErjs2vVMNkV3ZWxjXDK4kb0K5JF1bWMJFluGbz18yUZS7lW+TeEDpWt6e5Y7ddXX+TqaT0fU6jl8L8lWbGdNFybtfZZwuEep0nomno5ay/yU3ykrE22dZJJYRGlyN8G4/hUMbmxyPJkdXs7AnStuvVaY0prk4V3qc1P6FwZWMgMMrmHdjiCqJR2vB1tPb1IKZYjfbcvTUehXb9Ou3R2PweV9d0nTs6q7M2+Guy6+S6eODys39RRxXthNllfsNbgnE/o0olDMzhYFmgLFHStVTdV1I7ckqbelLckT/wDbQ+kfSO68ebPWc5b9Muyh0Hs2Z4LHeupvxyX4O17mTSTCFueUNa7xGqbtQpVvR5io54RatZiTljuUuD8dGGlMkcVucC05nkiiQT9nyVlmndkVFsrr1HTluSJY+0uWGWERDLM5zneM3b96NeSi9LmSlnsNavEXHHc64J2odhQ5scdtcbyueSAeooaf5It0vUeWx06vpLCRW4txz6TIJJGEkUGgPoADoMqlXp+nHamRs1HUluaL/FO2skzCwsyNOjsjyCR0Jo6eiqr0UYvOS2etlNYxgyuF8WGHkEkbHBw6yaEcw4ZdQr7KXYsSZTXd05ZSNyft9M7QRtboRo7qN9QdQs60EV5NEtfJrsZvBe0P0YvdHFZeKdmeTseWnmrrdP1Ek32KKtT028LuQcM4s2CUSsi8QzVbzXiBB+z5p2UOcdrZGu5QluSGeNf6QcQIy2QuL9H6WdxWXbdLofRsb4Jdf696XJocV7ZvxEZjdGGtPtZXkEjoSQdFXXo1B5yW2a1zjjBT4X2h+jsljZEKlFOt5vYjTw+ZU7dO7JJt9iurUdOLSXcUvHw7DMwxi+rYbBznNdk75a5lC0+LHPIPU5hsxwZzZo+Ubv8A3P8A8q5xk/JTuivB6R/EIMexrJndzOwZWSuNteOjzQ+fgseyenlmPKNm+GojiXDMnFdmcTHr3Re3k6Pxg+YrX7lojqa5ecMzy01i8ZRxh+z+JfoIJPVzco+LqTeorXdkY6e19kW24KDDeKdzZpR7MDDbQeXev/8AiFU52W8QWF8lqhXVzN5fwVOH8YdDOZw0ZiScrfC3U6iq28lbOhShtK673Ce9I0OM9rn4lndvjAZdkNeRmra7B0Cqq0ireUy23WOxYaOuD9rn4ZndsjDm3YDnk1e9UAi3SdR7m+Qq1jrW1IqScfLsQMQ5hL2kEAv8IrYAZdlNafENiZB6nNim1yW4O1zmTSTCFueUBrvGapoAFCvJVvR5io57E1rGpOWO5S4Px36M8vjYdRTml9tPqMqss0/UjhshVqOm8pE3HO07sUGiSOmt1DWvIF9TbTZUatKq3lMlbqnYsNFnhXbJ+HjEbYw5o9nM8kgdAQBoo2aNTeck69a4RwkZOK4mJJTK9ji8nNfebEbV4dKofBXRp2x2p8FE7lKW5rksce7QvxTY2vaB3d63ZdYA10rko06dVNteR36l2pJ+DGWkzEUmHDjZ+CC2NjisI7A5BGCDeSOcNIOakmTg5J5RRhmLCa1HzqkaZQU0WJpHOafDTau75JlUIxjLuGGiLmjxkDoP1QgnNRl2Jm4ZgPU+ZsoK3OT7EoaB5JkMtkcU4ddckm0u5PpyTwiDGuBAF87WC/1CEOI8nd9P9Evs+qfC/wCSvLiydFyLdZZZ54PT6X0rT6flLL+WODBSyNc9rHFjfafRyt1rVyzdzdK2EHhs3J+BQYWWFuJlEjnOHexszAMY8eF2fyNHlontwZP5idkXsWMFzjnZt0cD4wM3cF00MgGronV3jH19pth3mCm4ldWpzNN+e54lQOi+eDbw3GGl0ZkbTwWh0oP2b5jnV2r42+Gca/0zlygyr2j4bNBMTL42SEvjnGrJGnY3yOyjOOXk0aO+CjsfDRSjcRXzdqzSTcLE0P1KqNunaken4cDWgtellOK7s+byrk5PCM/FHxhTJ1r6ScoKgQMEAJADQAFACQAigYWgYBAhhAMaAOSgEAQMECBAAgYwgRLBiXs9h7m/yuI/BQdcX3RJWSXZnU2Lkfo973Do5ziPvKFXFdkDsk+7ZCpkBIGCAGgQIASBggBIGCBHSBAgCOaUNFm0iUY7ngg+kOPss95Rkt6cV3Y+6efadXkP1QLdBdkAhYN9T56phvkydlcqSK22nk5xA8LvRPwOv3I5wR8A+eaSJW+4MVEDrdEbFRlJRWWTojOT2xWSnNMXCjoOdc1z7/UYR4hyei0foE5fVZwOBj3+GNpO+gF7AnU+gPwXKt1Nlr5Z6KnQ6fT8pc/LJuE8EnxV90ywPaeTTQehJ5rOk2abL4V43Gvg+zBazvXtL3QSEYnDnfJvmYR7XhOZPaZZ6vL2rjPZmvHjJHiXhxc0XF/o0jdO8bWZoceeZunuKl+ChwSxd3+SphsWZ8CcuHbNiY6wzyW28RGw1wG9jb3JLlE5RULeXiL5O4+MyYPuzMPGA2HEQEi3sy3HK0dcvhPpRRnHcj0Y2N7O3hnicYWGR/dA5C45Adw29AfcoPudKCais9zlsPX4DdSjCUuEhWWRrWZPBqYZ0gYIy4iO83dkki+oH2V1NPoJv3nlvUfVtO3ipZfyN7Wt1ytPuW2OijF5izkP1G2xbZdjTw0xI6eQVq00PPJgs1M0/p4M3Fe2PVaCFftLTIy7YE0CTQJ0G59ENpdytJvsDYyQSASG6kgE0Op6IbSDDZymGAQABACQAFACpAzp0ZABIIBuiQaNb0eaWU3gbTOUxDCAY0CBrC4gAEk6AAWSfIc0m8LkcVk5Ir1G6PGR4BMAQAc0ANBEaAEgAtAxoECAEgYFAhWgYIAYQA6QISAC0DBIAKA5ZD7XMhv3n/JBN4iSNaBoNEyDbfcjf7Ta3N36V+tJFi5iwxJ8B9FGc4xWWyzTUTsmlBZK7MUGtA5hcu71JLitHo9N/D0py33PC+EVpcSSuXbfOz3M9LptHTp1iuOPz5O8Jg3y58gvu2GRwvXK3ehz3VPcvnZGGM+T03C4BhMbBC52eOdsbngihmeHZfgT96kuHgw2S61TljlFiPhrY5ZMNmIw2Ntsb/8Aw5o3WGuHUEVXPRPGOCt2boqf/lH/AAaOIkML4skpdG6MYOWcbsnjd9W545U7TXcFMpSU08rnujF7Q8VY5kUgqHGYV+R0YGhym7byy3rXmUmzTRVJNx7xaMrE9oHDEyT4XND3o8Q0OpAzEct9R6qO7nKNENMnWoz5wZkuZ7i57nPcdySS4+pUowlN8Fk7KqI/U0kTw4M8/CPLddKj0xvmfB57WfxFCP00rP5LccQbsPfzXVqorrX0o8xqNbdqG+pI7V5kIcTskyyHcv4DZBRZ7ihi/aCC6r2m92c9uX/y8/8Ayys+p9q/VE9P7n+hpYDBNjwcz7cXywZ6oZQ0S5R5l1hUzscrkvCZohWoVN+WitiuBMbhRKHPzhkUjrAyESuLQG87Ffepx1MnZtfYremSr3Lv/wAE3FOz0cXd06Su+bBJYbqXMa/NH5eKteijXqZSz+mSU9NGOMZ74JcR2ZiE8EbXyZZHyxuJy5gYty2hVHzSjqpbW2uUOWlipJJ9yliuCNbC+QOcS2KKWtKuSVzCNtqFqUdTKTSaIT00Um8k/E+BRQBji6QgSMjk0brmYH3H5a1raUNRKeV+GSnp4ww/yi9Lh4PpWPBa6mwuIADKBGXMW9D7NepVe6fTg/yWONe+f6FR2CZLgYbc4PjjxEjarKQ2QZg7mDtSn1HC5/DwQ6cZUr9Cpi+BsZhxIHPzhsL3WBkImJADeditVOOok5uP6kZadKCl+hck7MRh5bnfpJJH9nZkHeg7b3p6KH81Ik9LEqs4Gw4Xvcz+87t02w7vK1+TL1zc1L+Yl1NuOCK08enu89yfDYCOHEYIsc9xl7qU5g0ANcdAK1uwUpWSnCefA41xhOLXkz+0uAbHIHMc4tlDn04Cwc7gRpuLCs01jlHD8ENTBRlleTIWozDQA0CGgQkACAFaBjQA0CEgAQAUgYIAECC0DBABSABAiLFNJaQN+iROtpSASCh+CBtPIny+7zP6Kuy6FazJmijSWXPEFkqPxYG2p6n50XLu9T8VnpNJ/D/m9/sivJMTuVy7LZ2PMmejo0tVEcQWCzwfAfSJmRZwwvsBxFi6JA950VaWSy2fTjuPSYPs2xjI5iC9njhxTHAZon6tL2VyaaPpqpqJhnq5N4/dGDBI/A4rXUxPpw5OadCPRzT96iuGani+r/8Adz2PaeCHEyRiHwTtjZLh3aBkrNwwdHCtFN4ZztPKVaee3ZkfaDtDhgO6MRIlaJnvY4Z45q0IHJwLReqHJEqdPZL6k/8AR5DHcallfI5vg75rRK1vsvLQLcQdiSLUGzoV6eMUk+cFJkJceZPzuVOFM7H9KFdqqaI5m8FyLB9dPIfmV1KfTPNh5rWfxH4oX7lqOMDYUupXTCHEUeav1dt7zN5O1aZzkoGCQEGK2CCys0MALGiCifuKGL9oIL6/aa3CsYInPLgTmikjFVu9tC9dlXdW5pJfIqp7W2zUg41D9G7p7ZM/dOhtuXLWcvaddbugVndE+puXbOTQtRDp7X3xgjx3G2PwrIh3oe1rGEWO68BvNQNknTfak4aeSsbeMCnqIutR5JeN8fZM6Jze+8L2yOa8jK3KGjLG0HyJs9Uq9PKOU8Dt1MZYZLP2lYZoZGsf9XLNIQcotsp2FE61ajHSy2tPySeqjuT+DjivHIHQOjibLmcyOK35KyxyGS9CTms0ivTzUk5BbqIOLUSHj3HmYhrMveggtc5rnDI3K0CowN+ZsqdVEot9iNuojJLBxJxphmxUmV9YiN7GjSwXZaLtdvCdrT6EtsV8Mj1o7pP5RLHxqFuGEYbL3rY5IrOTJ9a4Fx3vStNFF0TdmX2ySV8FXt84OOI8bbJho4x3udrY2FpcO6+r+0ANSTpv0Thp2pt8Y/5FPURcFHyaU3afDkOcGTd4S+Svq8ud8XdEXd5QNdrVK0s8rtgueqrx+TMPHGHBiD60Pa0sADgIiC/NmdzJrStlcqGrd3GCl3p1bfJzHxiPvsJIWvrDxRscBlsuZerddrI3pPoy2SS8sXXjvi8dkQ9oOIxzOj7oPDI2kDPWYlzy43l05qenqlBPcR1Fqm1tMlaDOBQMYQJggQIAEAIlAwQAwgQ0ACAEgAtAxIAAEDHSBBaBAgZxJKBuVTbqIVrMma9NobtQ8Qj+5Umx/wDCuVd6m3xA9Lo/4djH6rnn8FQlzjzJPIWSuZOyU3ls9JVRXTH6VhGrwHgBxIkcZY4o4qzuedr206ab2opNkb9QqsJLLZ6Tg/CXQMmYyKKbE0HwyE2ySF2hdHZqxz9QpJGK27fJSbaXn9Tx3EMHJhpix1NkYQ62m6O4o+X5KD4OhCUbYcdj3UeNMrGzROyfSgA7+FmLiBoOH8L2gtN+Ssz5OXKG2W1+P8HmO1nEosT3UrRkmosmjo0MvskHYjcfDooyaZt0tc68x8eDHlxsj2Rxk22LNk6jMbIvelHJoVcU215Ims16k8lbVROx/Siq/V00LM2X4sD/ABH3Db4rrUempczPK63+Ipy+mlYXyWmsAFAUPJdOFcYcRR522+y2WZvJVLjGRZtp+IUiaSsXHc7LnP8AZ0b15n0QRxGPfuTRNoAXdJlcnlnSCIikMgxewQWV9zU4Qfw/RJlMvcZuK9seqZZX7T0PZXANmxAD8pa1rnlrjQdQNDzF7+QKz6qbjDgs00FOfJ1h+Fd8HPDBq6asjwGDu2h1NGU2Bemuo6bqDu24WfgmqNybx8lE8Lf3IntgjJoeMZibogN3vn6K/rLfs8lLpls3+DZ7KYON7CXxteXTRw+K/C1zXElvR1garNqpyUkkzTpYRcW2s84JeE8Ia6DP3YcGjFhzjX2Wju7990oWXSU8Z+CcKYuGcfJSxjYW4OOogTIwETDcStee8a83tlqhSsg5u18/t+CuexVLj9/yV+ymHbJimNe0PBEhynUEhjiNPUBW6qTVeUV6WKlZhmwODsdiJmCIB30eOQRfwSOLMwbe25+Ky9aSrTz5NXRi7GseDr6NBHLjCYWvbE9ngA1bER4ywWNjWqN85Rjz3FshGUuOx5bCYUzSiOPd5IbZ9TqfQLfKeyOZeDCo75Yj5LEXBZXPiYMuaZneM8QFjXfodDoq/wCYjhv4LOhLKXydScClEoiGQlzO8Dw4ZMgu3ZuQFFL+Zi4bh/y8lNROu1WHbHiXsYA1oDKA21Y0mvfaenk5V5f5DURUbMI2eM8Ojbho3901hBw+V4Fd53jCZAeqyQtlvaz8mqdUdiePgsdquz0eHhlkAb45o8lD2GEatHvv7kqL5Tkl+GSv08IRb/KMjtY2FrgyOIMc02HN9l8TmgsN3qbvVaNNveW3/szanYsJI8+tZlOrSEc2mPAEoAEgGmAIExoAECBAxUgAQA0ANAhUk+ORxWXgzMVjTdDT56rhajXzbcY8HtdD6HTFKc/qbKxs7lc6UnJ5Z6KumMFhLBpcJ4LJiGymLKTE3OWX4nDX2Rz2KSWSNt0ams+TcgwkeGGCxkJJbbROCbLS4lpPkPbHuCeMYZklZKzfXL9jS4jhmR4iWUNqF7nYfGRj7Gf2JR/dNtd5G1JryUQm3BRfdcr/AKI8FHNg4HOkBrCTgRu/jil0eG9QbDh5oXCHNxtmlHyuf1MLtDg8FG13czPllc7MKAyNaTZDjzNKMsGrTyubSksIxY8VII3RBx7txDnN5EjYqOfBpcIuW590cxQE7C/w+Kvq0tlj4Rk1XqNGnX1y5/Bbw+EFkO1qttBZXWp9NhHmfJ5jW+v2zWKvpQsMy5Cdg3l9wXRjFR4Rx7rZSjmTzk0FMwkL5Ds0a/cEE4xXdnDcNzccxPw9yRPqY7BBG5pI3by8vJApyjJZJ0ysLQAkDIcT7PvSLIdzU4P+X5hJlMl9Rm4r2wmTr9pu9mZmsntzg0ZJRZIAsxuA19VRqE3Dj5LNPJKeWbHZeeMYenSxsLTOCHuAP1kbWtIB3F2suojLqdvg16eUen3x3MOaRv0SJtguE0hLb1osYAa6aFaop9Zv8GWTXRS/Js9kOJNhjIL2NzTx2HFvsZDmOuwutVRqoOUu3gv0tijF5+RcNxsYiaDI0GsbpmH22jJp58uqhOD3Zx8EoWR24z8lVrY24F/1rXZxG5sZIzsmDyH03cDJzVuZO5cdv8Ff0ql8/wCw4Fhjh8VF3rmMzRvdZcBlD43Zcx+yfJF81ZW9vyKiPTsW74Lj8YzvpvrWOP0WKMvDhT3tMebK77Wx+CpVcunHjyX9SPUfPgmwr4XY6ebv42gPqi5uWSJzKfR+1y0CJblUo7f9hFxdspZPP9n8QyPFxPJysEh1OwBBAJ6DULXcpOnHky1OKtz4ybhkjZisCTLERHGGPLXgtaW5jqdgPEFlipOuXBplKKsjyRMxMbnxt7xgzYOSKy4ZWvcX0HH7PLfqhxkovjyh74uSWfBm9rnNdiXOY9r2lrPE02NGBpF9bB+IWnS56eGjNqmt/Dya3GMZH9GaO9Y4uOFysDgSzu2HOXD7Ky1wlvfHyarLI7Es/BDxzHtkbix3gcDPGYwHA+DxElnUWTt1UqYOLi8eGQumpRkm/JB2iETYIY2Stlcxz8rmkEiIgFodW2pOis0+5zbax/2Q1G1QSTy//o86tpiBAAgBJDGgAKYgQAwgBoEJABaBiQMECGCgAtAGXxSOiHfFef8AUKdlmV2Z7r0LV9Sja3zEgBXNPRGhwHiRw8zX2Q02x9HXI/R1eY3HmApLhlGor6kGj1s7GCOQPcA3OYpwNmtmALJm/wB0uDXjpmcFM5sd25Y/b/op8Q7ZuDYo2ZJGiMsxDXN0kcLbo7mCNQR1Sci6vRZblLj4PNY7i00zWskkc5jAA1t6CtB6nzKi22bIUwr5S5Kscd8tOp2+K006SyzsuDHqvVKKFy8v4RcjgaNyHHpy+AXWp9PhDmXLPLaz1y+76YfSixrsBQ+/3Bb0kuEcSUsvMnlnTW0NFIhnLK3Dh7R52ki298JFxMoEUAJAxoECAAoASBkOJ9lInDuavCfy/RJ9imXuM7F+2Eyyv2E1JlYqTAKSACEDyCABADe4k24knqSSdNtT6BJJJYQ223lnNJghUgYIEFIAAgGCBiIQAAIAKQA0ACBAgBUkMCmGRoEFoAEAFoAEACAAhACKBhSAyCQEOLrLR57LLrKepW15On6TqXRqE/D4ZkR6EtPLb0Xmmj6HVLPCO1EtJJp3PrM4nK0NF8mt2HuT5ZV9MeRNhcdQDrzW2nQ2WfhHL1XrFFOUnl/CL0WEaN9T57fBdanQV18vlnldZ6zffwuEWQtqWOxyHJt5YAII5GmBHiGktNboJwazycYWPK0DnzSJWyyyZMrGgQIARQAIGCABAEU50SJQ7mvwVl/D8wlJ8FUuZGdioiT+akTrkksEbHO+fRIk1E6DnfP3pkWonQceiAxEWZ3RAYQ7KBcBZQHAtfmkBwdaoDgNfnyQIKKAygA+a+9AZQ8ppAshkKB7gDSgHJBR6IDIFqBZHlQGUKvmkBkMpQPKCkCyPL+iB5EAgMgQgEwPzogMid86IBHJeglgbXIE8DpAgCAyBHz6pBkOaY+DnKLutevogFJmVxKAh4I5/mvPa3TuNj2rue59J18bNOtz5jwdw4Jzt9B5/onT6fZPmXCDWev01cQ5ZcjwbQNr8z86Lq06Ouv8nmNV6tqNQ+XhfgnY2hVfitaOa5ZeWdUgWQpAZCkCyJA8hSAyBCAyFfqgMjpAZEQgMggMicaQSXJznCAwISj5+CQbSKR+bSuaCaikem7JMBkIPJh/qaqL21EVazJmJOdT6/mtHgpiRtP4pEmSB3z7kyDOgUAdtQJnTUADuSZFAAhgh0kB0B+CYDAQRCtkADgkOJ1SCLAD80AJo3TGKkB5CkDfY6pIicUgY6QPwKtUxIQCRIdJiYOGqQIHDRAR7kIGvwQWeCSMae9AmctG3ogB0mRHW/qkMANQmBy4fkgB1qlhNcktzXZhWyF3I+BkJsWeQIQAq/BIbCtkDABAMCNExBSQzk8/nmmIda/BIZyBsgYwNvegEACAYnhA13I60+KCb7nNfikSBo1PqEEWem7Jt+td/If6mrPqfaFP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" name="Grafik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941168"/>
            <a:ext cx="366532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>
        <p:push dir="u"/>
      </p:transition>
    </mc:Choice>
    <mc:Fallback>
      <p:transition spd="slow" advClick="0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41AC4E394243459B7D4226BFBD2208" ma:contentTypeVersion="0" ma:contentTypeDescription="Ein neues Dokument erstellen." ma:contentTypeScope="" ma:versionID="2bf1505ab73f495a5e67dd0463b23157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FEB123A-FC0C-432B-8D14-AE8914F6CCB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3C6447-4087-4C49-98B8-974742775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3290E-38F0-4A6C-9D8F-7AFE8349D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Bildschirmpräsentation (4:3)</PresentationFormat>
  <Paragraphs>93</Paragraphs>
  <Slides>11</Slides>
  <Notes>5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1_Benutzerdefiniertes Design</vt:lpstr>
      <vt:lpstr>Folie 1</vt:lpstr>
      <vt:lpstr>Content</vt:lpstr>
      <vt:lpstr>Social Boundaries</vt:lpstr>
      <vt:lpstr>Project Facts</vt:lpstr>
      <vt:lpstr>Construction</vt:lpstr>
      <vt:lpstr>Plan of Results</vt:lpstr>
      <vt:lpstr>Display Visualisation</vt:lpstr>
      <vt:lpstr>Magnetic Field Sensors</vt:lpstr>
      <vt:lpstr>Next Steps</vt:lpstr>
      <vt:lpstr>Folie 10</vt:lpstr>
      <vt:lpstr>Sources</vt:lpstr>
    </vt:vector>
  </TitlesOfParts>
  <Company>HTBL Mössingerstr. Klgft.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admins</dc:creator>
  <cp:lastModifiedBy>Julia</cp:lastModifiedBy>
  <cp:revision>261</cp:revision>
  <dcterms:created xsi:type="dcterms:W3CDTF">2005-02-09T16:22:16Z</dcterms:created>
  <dcterms:modified xsi:type="dcterms:W3CDTF">2014-01-22T12:38:26Z</dcterms:modified>
</cp:coreProperties>
</file>